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8"/>
  </p:notesMasterIdLst>
  <p:handoutMasterIdLst>
    <p:handoutMasterId r:id="rId19"/>
  </p:handoutMasterIdLst>
  <p:sldIdLst>
    <p:sldId id="301" r:id="rId4"/>
    <p:sldId id="456" r:id="rId5"/>
    <p:sldId id="409" r:id="rId6"/>
    <p:sldId id="454" r:id="rId7"/>
    <p:sldId id="462" r:id="rId8"/>
    <p:sldId id="452" r:id="rId9"/>
    <p:sldId id="455" r:id="rId10"/>
    <p:sldId id="460" r:id="rId11"/>
    <p:sldId id="461" r:id="rId12"/>
    <p:sldId id="430" r:id="rId13"/>
    <p:sldId id="457" r:id="rId14"/>
    <p:sldId id="458" r:id="rId15"/>
    <p:sldId id="459" r:id="rId16"/>
    <p:sldId id="451" r:id="rId17"/>
  </p:sldIdLst>
  <p:sldSz cx="12192000" cy="6858000"/>
  <p:notesSz cx="6808788" cy="9940925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84" userDrawn="1">
          <p15:clr>
            <a:srgbClr val="A4A3A4"/>
          </p15:clr>
        </p15:guide>
        <p15:guide id="2" pos="6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rk, Chris (CCC)" initials="CS" lastIdx="5" clrIdx="0">
    <p:extLst>
      <p:ext uri="{19B8F6BF-5375-455C-9EA6-DF929625EA0E}">
        <p15:presenceInfo xmlns:p15="http://schemas.microsoft.com/office/powerpoint/2012/main" userId="Stark, Chris (CCC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EB9999"/>
    <a:srgbClr val="C1D82F"/>
    <a:srgbClr val="2AA9CC"/>
    <a:srgbClr val="7E8082"/>
    <a:srgbClr val="FFFFFF"/>
    <a:srgbClr val="DCF2F8"/>
    <a:srgbClr val="BFD72E"/>
    <a:srgbClr val="AEE0EE"/>
    <a:srgbClr val="B5E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5" autoAdjust="0"/>
    <p:restoredTop sz="92045" autoAdjust="0"/>
  </p:normalViewPr>
  <p:slideViewPr>
    <p:cSldViewPr>
      <p:cViewPr varScale="1">
        <p:scale>
          <a:sx n="65" d="100"/>
          <a:sy n="65" d="100"/>
        </p:scale>
        <p:origin x="942" y="66"/>
      </p:cViewPr>
      <p:guideLst>
        <p:guide orient="horz" pos="3884"/>
        <p:guide pos="69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h222df\common\L_CCC\Committee%20on%20Climate%20Change\Analysis\Current%20Analysis\2019%20Long-term%20targets\Report\Ch2%20Science\Ch2_exhibittemplat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h222df\common\L_CCC\Committee%20on%20Climate%20Change\Analysis\Current%20Analysis\2019%20Long-term%20targets\Report\Ch2%20Science\Ch2_exhibittemplat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h222df\common\L_CCC\Committee%20on%20Climate%20Change\Analysis\Current%20Analysis\2019%20Long-term%20targets\Report\Ch2%20Science\Ch2_exhibittemplate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h222df\common\L_CCC\Committee%20on%20Climate%20Change\Analysis\Current%20Analysis\2019%20Long-term%20targets\Costs%20and%20benefits\Final%20exhibits%20fi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905796150481191"/>
          <c:y val="5.1400554097404488E-2"/>
          <c:w val="0.6118293963254593"/>
          <c:h val="0.79523549139690874"/>
        </c:manualLayout>
      </c:layout>
      <c:areaChart>
        <c:grouping val="stacked"/>
        <c:varyColors val="0"/>
        <c:ser>
          <c:idx val="4"/>
          <c:order val="2"/>
          <c:tx>
            <c:strRef>
              <c:f>'Figure 2.4'!$B$19</c:f>
              <c:strCache>
                <c:ptCount val="1"/>
                <c:pt idx="0">
                  <c:v>&gt;66% 2°C - Minimum</c:v>
                </c:pt>
              </c:strCache>
            </c:strRef>
          </c:tx>
          <c:spPr>
            <a:noFill/>
          </c:spPr>
          <c:cat>
            <c:numRef>
              <c:f>'Figure 2.4'!$C$5:$DI$5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'Figure 2.4'!$C$19:$DI$19</c:f>
              <c:numCache>
                <c:formatCode>0</c:formatCode>
                <c:ptCount val="111"/>
                <c:pt idx="0">
                  <c:v>36.748064999999997</c:v>
                </c:pt>
                <c:pt idx="1">
                  <c:v>37.264150999999998</c:v>
                </c:pt>
                <c:pt idx="2">
                  <c:v>37.616524669999997</c:v>
                </c:pt>
                <c:pt idx="3">
                  <c:v>37.92076067</c:v>
                </c:pt>
                <c:pt idx="4">
                  <c:v>38.435746999999999</c:v>
                </c:pt>
                <c:pt idx="5">
                  <c:v>39.259474670000003</c:v>
                </c:pt>
                <c:pt idx="6">
                  <c:v>39.795827330000002</c:v>
                </c:pt>
                <c:pt idx="7">
                  <c:v>41.887240329999997</c:v>
                </c:pt>
                <c:pt idx="8">
                  <c:v>39.87615967</c:v>
                </c:pt>
                <c:pt idx="9">
                  <c:v>40.046947000000003</c:v>
                </c:pt>
                <c:pt idx="10">
                  <c:v>40.700070330000003</c:v>
                </c:pt>
                <c:pt idx="11">
                  <c:v>41.01787333</c:v>
                </c:pt>
                <c:pt idx="12">
                  <c:v>41.867497</c:v>
                </c:pt>
                <c:pt idx="13">
                  <c:v>43.052419329999999</c:v>
                </c:pt>
                <c:pt idx="14">
                  <c:v>44.841736330000003</c:v>
                </c:pt>
                <c:pt idx="15">
                  <c:v>46.132747999999999</c:v>
                </c:pt>
                <c:pt idx="16">
                  <c:v>47.806795000000001</c:v>
                </c:pt>
                <c:pt idx="17">
                  <c:v>48.320772669999997</c:v>
                </c:pt>
                <c:pt idx="18">
                  <c:v>48.670226</c:v>
                </c:pt>
                <c:pt idx="19">
                  <c:v>48.601821999999999</c:v>
                </c:pt>
                <c:pt idx="20">
                  <c:v>50.521039330000001</c:v>
                </c:pt>
                <c:pt idx="21">
                  <c:v>51.774640329999997</c:v>
                </c:pt>
                <c:pt idx="22">
                  <c:v>52.342492999999997</c:v>
                </c:pt>
                <c:pt idx="23">
                  <c:v>52.829196670000002</c:v>
                </c:pt>
                <c:pt idx="24">
                  <c:v>53.694712330000002</c:v>
                </c:pt>
                <c:pt idx="25" formatCode="General">
                  <c:v>47.972424969999999</c:v>
                </c:pt>
                <c:pt idx="26" formatCode="General">
                  <c:v>47.808726459999995</c:v>
                </c:pt>
                <c:pt idx="27" formatCode="General">
                  <c:v>47.645027949999992</c:v>
                </c:pt>
                <c:pt idx="28" formatCode="General">
                  <c:v>47.481329439999989</c:v>
                </c:pt>
                <c:pt idx="29" formatCode="General">
                  <c:v>47.317630929999986</c:v>
                </c:pt>
                <c:pt idx="30" formatCode="General">
                  <c:v>47.153932419999997</c:v>
                </c:pt>
                <c:pt idx="31" formatCode="General">
                  <c:v>44.921293640999998</c:v>
                </c:pt>
                <c:pt idx="32" formatCode="General">
                  <c:v>42.688654862</c:v>
                </c:pt>
                <c:pt idx="33" formatCode="General">
                  <c:v>40.456016083000002</c:v>
                </c:pt>
                <c:pt idx="34" formatCode="General">
                  <c:v>38.223377304000003</c:v>
                </c:pt>
                <c:pt idx="35" formatCode="General">
                  <c:v>35.990738525000005</c:v>
                </c:pt>
                <c:pt idx="36" formatCode="General">
                  <c:v>33.758099746000006</c:v>
                </c:pt>
                <c:pt idx="37" formatCode="General">
                  <c:v>31.525460967000008</c:v>
                </c:pt>
                <c:pt idx="38" formatCode="General">
                  <c:v>29.292822188000009</c:v>
                </c:pt>
                <c:pt idx="39" formatCode="General">
                  <c:v>27.060183409000011</c:v>
                </c:pt>
                <c:pt idx="40" formatCode="General">
                  <c:v>24.827544629999998</c:v>
                </c:pt>
                <c:pt idx="41" formatCode="General">
                  <c:v>24.009359631999999</c:v>
                </c:pt>
                <c:pt idx="42" formatCode="General">
                  <c:v>23.191174633999999</c:v>
                </c:pt>
                <c:pt idx="43" formatCode="General">
                  <c:v>22.372989636</c:v>
                </c:pt>
                <c:pt idx="44" formatCode="General">
                  <c:v>21.554804638</c:v>
                </c:pt>
                <c:pt idx="45" formatCode="General">
                  <c:v>20.736619640000001</c:v>
                </c:pt>
                <c:pt idx="46" formatCode="General">
                  <c:v>19.918434642000001</c:v>
                </c:pt>
                <c:pt idx="47" formatCode="General">
                  <c:v>19.100249644000002</c:v>
                </c:pt>
                <c:pt idx="48" formatCode="General">
                  <c:v>18.282064646000002</c:v>
                </c:pt>
                <c:pt idx="49" formatCode="General">
                  <c:v>17.463879648000002</c:v>
                </c:pt>
                <c:pt idx="50" formatCode="General">
                  <c:v>16.645694649999999</c:v>
                </c:pt>
                <c:pt idx="51" formatCode="General">
                  <c:v>15.727007799899999</c:v>
                </c:pt>
                <c:pt idx="52" formatCode="General">
                  <c:v>14.808320949799999</c:v>
                </c:pt>
                <c:pt idx="53" formatCode="General">
                  <c:v>13.889634099699999</c:v>
                </c:pt>
                <c:pt idx="54" formatCode="General">
                  <c:v>12.970947249599998</c:v>
                </c:pt>
                <c:pt idx="55" formatCode="General">
                  <c:v>12.052260399499998</c:v>
                </c:pt>
                <c:pt idx="56" formatCode="General">
                  <c:v>11.133573549399998</c:v>
                </c:pt>
                <c:pt idx="57" formatCode="General">
                  <c:v>10.214886699299997</c:v>
                </c:pt>
                <c:pt idx="58" formatCode="General">
                  <c:v>9.2961998491999971</c:v>
                </c:pt>
                <c:pt idx="59" formatCode="General">
                  <c:v>8.3775129990999968</c:v>
                </c:pt>
                <c:pt idx="60" formatCode="General">
                  <c:v>7.4588261489999992</c:v>
                </c:pt>
                <c:pt idx="61" formatCode="General">
                  <c:v>6.981127376399999</c:v>
                </c:pt>
                <c:pt idx="62" formatCode="General">
                  <c:v>6.5034286037999989</c:v>
                </c:pt>
                <c:pt idx="63" formatCode="General">
                  <c:v>6.0257298311999987</c:v>
                </c:pt>
                <c:pt idx="64" formatCode="General">
                  <c:v>5.5480310585999986</c:v>
                </c:pt>
                <c:pt idx="65" formatCode="General">
                  <c:v>5.0703322859999984</c:v>
                </c:pt>
                <c:pt idx="66" formatCode="General">
                  <c:v>4.5926335133999983</c:v>
                </c:pt>
                <c:pt idx="67" formatCode="General">
                  <c:v>4.1149347407999981</c:v>
                </c:pt>
                <c:pt idx="68" formatCode="General">
                  <c:v>3.6372359681999979</c:v>
                </c:pt>
                <c:pt idx="69" formatCode="General">
                  <c:v>3.1595371955999978</c:v>
                </c:pt>
                <c:pt idx="70" formatCode="General">
                  <c:v>2.6818384229999999</c:v>
                </c:pt>
                <c:pt idx="71" formatCode="General">
                  <c:v>2.5719077931999998</c:v>
                </c:pt>
                <c:pt idx="72" formatCode="General">
                  <c:v>2.4619771633999998</c:v>
                </c:pt>
                <c:pt idx="73" formatCode="General">
                  <c:v>2.3520465335999998</c:v>
                </c:pt>
                <c:pt idx="74" formatCode="General">
                  <c:v>2.2421159037999998</c:v>
                </c:pt>
                <c:pt idx="75" formatCode="General">
                  <c:v>2.1321852739999998</c:v>
                </c:pt>
                <c:pt idx="76" formatCode="General">
                  <c:v>2.0222546441999998</c:v>
                </c:pt>
                <c:pt idx="77" formatCode="General">
                  <c:v>1.9123240143999998</c:v>
                </c:pt>
                <c:pt idx="78" formatCode="General">
                  <c:v>1.8023933845999998</c:v>
                </c:pt>
                <c:pt idx="79" formatCode="General">
                  <c:v>1.6924627547999997</c:v>
                </c:pt>
                <c:pt idx="80" formatCode="General">
                  <c:v>1.582532125</c:v>
                </c:pt>
                <c:pt idx="81" formatCode="General">
                  <c:v>1.2741085884999999</c:v>
                </c:pt>
                <c:pt idx="82" formatCode="General">
                  <c:v>0.96568505199999988</c:v>
                </c:pt>
                <c:pt idx="83" formatCode="General">
                  <c:v>0.65726151549999989</c:v>
                </c:pt>
                <c:pt idx="84" formatCode="General">
                  <c:v>0.34883797899999991</c:v>
                </c:pt>
                <c:pt idx="85" formatCode="General">
                  <c:v>4.0414442499999925E-2</c:v>
                </c:pt>
                <c:pt idx="86" formatCode="General">
                  <c:v>-0.26800909400000006</c:v>
                </c:pt>
                <c:pt idx="87" formatCode="General">
                  <c:v>-0.57643263050000004</c:v>
                </c:pt>
                <c:pt idx="88" formatCode="General">
                  <c:v>-0.88485616700000003</c:v>
                </c:pt>
                <c:pt idx="89" formatCode="General">
                  <c:v>-1.1932797035</c:v>
                </c:pt>
                <c:pt idx="90" formatCode="General">
                  <c:v>-1.5017032400000001</c:v>
                </c:pt>
                <c:pt idx="91" formatCode="General">
                  <c:v>-2.0250848673999999</c:v>
                </c:pt>
                <c:pt idx="92" formatCode="General">
                  <c:v>-2.5484664948</c:v>
                </c:pt>
                <c:pt idx="93" formatCode="General">
                  <c:v>-3.0718481222</c:v>
                </c:pt>
                <c:pt idx="94" formatCode="General">
                  <c:v>-3.5952297496000001</c:v>
                </c:pt>
                <c:pt idx="95" formatCode="General">
                  <c:v>-4.1186113769999997</c:v>
                </c:pt>
                <c:pt idx="96" formatCode="General">
                  <c:v>-4.6419930043999997</c:v>
                </c:pt>
                <c:pt idx="97" formatCode="General">
                  <c:v>-5.1653746317999998</c:v>
                </c:pt>
                <c:pt idx="98" formatCode="General">
                  <c:v>-5.6887562591999998</c:v>
                </c:pt>
                <c:pt idx="99" formatCode="General">
                  <c:v>-6.2121378865999999</c:v>
                </c:pt>
                <c:pt idx="100" formatCode="General">
                  <c:v>-6.7355195139999999</c:v>
                </c:pt>
                <c:pt idx="101" formatCode="General">
                  <c:v>-7.0869351835999996</c:v>
                </c:pt>
                <c:pt idx="102" formatCode="General">
                  <c:v>-7.4383508531999993</c:v>
                </c:pt>
                <c:pt idx="103" formatCode="General">
                  <c:v>-7.789766522799999</c:v>
                </c:pt>
                <c:pt idx="104" formatCode="General">
                  <c:v>-8.1411821923999987</c:v>
                </c:pt>
                <c:pt idx="105" formatCode="General">
                  <c:v>-8.4925978619999984</c:v>
                </c:pt>
                <c:pt idx="106" formatCode="General">
                  <c:v>-8.8440135315999981</c:v>
                </c:pt>
                <c:pt idx="107" formatCode="General">
                  <c:v>-9.1954292011999978</c:v>
                </c:pt>
                <c:pt idx="108" formatCode="General">
                  <c:v>-9.5468448707999976</c:v>
                </c:pt>
                <c:pt idx="109" formatCode="General">
                  <c:v>-9.8982605403999973</c:v>
                </c:pt>
                <c:pt idx="110" formatCode="General">
                  <c:v>-10.249676210000001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FE-1F45-BACB-2DF33758D2F1}"/>
            </c:ext>
          </c:extLst>
        </c:ser>
        <c:ser>
          <c:idx val="5"/>
          <c:order val="3"/>
          <c:tx>
            <c:strRef>
              <c:f>'Figure 2.4'!$B$20</c:f>
              <c:strCache>
                <c:ptCount val="1"/>
                <c:pt idx="0">
                  <c:v>&gt;66% 2°C - Range</c:v>
                </c:pt>
              </c:strCache>
            </c:strRef>
          </c:tx>
          <c:spPr>
            <a:solidFill>
              <a:srgbClr val="0000CC">
                <a:alpha val="50000"/>
              </a:srgbClr>
            </a:solidFill>
          </c:spPr>
          <c:cat>
            <c:numRef>
              <c:f>'Figure 2.4'!$C$5:$DI$5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'Figure 2.4'!$C$20:$DI$20</c:f>
              <c:numCache>
                <c:formatCode>0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 formatCode="General">
                  <c:v>12.845850109999994</c:v>
                </c:pt>
                <c:pt idx="26" formatCode="General">
                  <c:v>13.135074689999993</c:v>
                </c:pt>
                <c:pt idx="27" formatCode="General">
                  <c:v>13.424299269999992</c:v>
                </c:pt>
                <c:pt idx="28" formatCode="General">
                  <c:v>13.713523849999991</c:v>
                </c:pt>
                <c:pt idx="29" formatCode="General">
                  <c:v>14.00274842999999</c:v>
                </c:pt>
                <c:pt idx="30" formatCode="General">
                  <c:v>14.291973009999992</c:v>
                </c:pt>
                <c:pt idx="31" formatCode="General">
                  <c:v>16.251349897999994</c:v>
                </c:pt>
                <c:pt idx="32" formatCode="General">
                  <c:v>18.210726785999995</c:v>
                </c:pt>
                <c:pt idx="33" formatCode="General">
                  <c:v>20.170103673999996</c:v>
                </c:pt>
                <c:pt idx="34" formatCode="General">
                  <c:v>22.129480561999998</c:v>
                </c:pt>
                <c:pt idx="35" formatCode="General">
                  <c:v>24.088857449999999</c:v>
                </c:pt>
                <c:pt idx="36" formatCode="General">
                  <c:v>26.048234338</c:v>
                </c:pt>
                <c:pt idx="37" formatCode="General">
                  <c:v>28.007611226000002</c:v>
                </c:pt>
                <c:pt idx="38" formatCode="General">
                  <c:v>29.966988114000003</c:v>
                </c:pt>
                <c:pt idx="39" formatCode="General">
                  <c:v>31.926365002000004</c:v>
                </c:pt>
                <c:pt idx="40" formatCode="General">
                  <c:v>33.885741889999998</c:v>
                </c:pt>
                <c:pt idx="41" formatCode="General">
                  <c:v>32.391516550999995</c:v>
                </c:pt>
                <c:pt idx="42" formatCode="General">
                  <c:v>30.897291211999995</c:v>
                </c:pt>
                <c:pt idx="43" formatCode="General">
                  <c:v>29.403065872999996</c:v>
                </c:pt>
                <c:pt idx="44" formatCode="General">
                  <c:v>27.908840533999996</c:v>
                </c:pt>
                <c:pt idx="45" formatCode="General">
                  <c:v>26.414615194999996</c:v>
                </c:pt>
                <c:pt idx="46" formatCode="General">
                  <c:v>24.920389855999996</c:v>
                </c:pt>
                <c:pt idx="47" formatCode="General">
                  <c:v>23.426164516999997</c:v>
                </c:pt>
                <c:pt idx="48" formatCode="General">
                  <c:v>21.931939177999997</c:v>
                </c:pt>
                <c:pt idx="49" formatCode="General">
                  <c:v>20.437713838999997</c:v>
                </c:pt>
                <c:pt idx="50" formatCode="General">
                  <c:v>18.943488499999997</c:v>
                </c:pt>
                <c:pt idx="51" formatCode="General">
                  <c:v>19.007882412099999</c:v>
                </c:pt>
                <c:pt idx="52" formatCode="General">
                  <c:v>19.072276324200001</c:v>
                </c:pt>
                <c:pt idx="53" formatCode="General">
                  <c:v>19.136670236300002</c:v>
                </c:pt>
                <c:pt idx="54" formatCode="General">
                  <c:v>19.201064148400004</c:v>
                </c:pt>
                <c:pt idx="55" formatCode="General">
                  <c:v>19.265458060500006</c:v>
                </c:pt>
                <c:pt idx="56" formatCode="General">
                  <c:v>19.329851972600007</c:v>
                </c:pt>
                <c:pt idx="57" formatCode="General">
                  <c:v>19.394245884700009</c:v>
                </c:pt>
                <c:pt idx="58" formatCode="General">
                  <c:v>19.458639796800011</c:v>
                </c:pt>
                <c:pt idx="59" formatCode="General">
                  <c:v>19.523033708900012</c:v>
                </c:pt>
                <c:pt idx="60" formatCode="General">
                  <c:v>19.587427621</c:v>
                </c:pt>
                <c:pt idx="61" formatCode="General">
                  <c:v>19.303758127599998</c:v>
                </c:pt>
                <c:pt idx="62" formatCode="General">
                  <c:v>19.0200886342</c:v>
                </c:pt>
                <c:pt idx="63" formatCode="General">
                  <c:v>18.736419140800002</c:v>
                </c:pt>
                <c:pt idx="64" formatCode="General">
                  <c:v>18.452749647400005</c:v>
                </c:pt>
                <c:pt idx="65" formatCode="General">
                  <c:v>18.169080154000007</c:v>
                </c:pt>
                <c:pt idx="66" formatCode="General">
                  <c:v>17.885410660600009</c:v>
                </c:pt>
                <c:pt idx="67" formatCode="General">
                  <c:v>17.601741167200011</c:v>
                </c:pt>
                <c:pt idx="68" formatCode="General">
                  <c:v>17.318071673800013</c:v>
                </c:pt>
                <c:pt idx="69" formatCode="General">
                  <c:v>17.034402180400015</c:v>
                </c:pt>
                <c:pt idx="70" formatCode="General">
                  <c:v>16.750732687000003</c:v>
                </c:pt>
                <c:pt idx="71" formatCode="General">
                  <c:v>16.513960468800004</c:v>
                </c:pt>
                <c:pt idx="72" formatCode="General">
                  <c:v>16.277188250600005</c:v>
                </c:pt>
                <c:pt idx="73" formatCode="General">
                  <c:v>16.040416032400007</c:v>
                </c:pt>
                <c:pt idx="74" formatCode="General">
                  <c:v>15.803643814200006</c:v>
                </c:pt>
                <c:pt idx="75" formatCode="General">
                  <c:v>15.566871596000006</c:v>
                </c:pt>
                <c:pt idx="76" formatCode="General">
                  <c:v>15.330099377800005</c:v>
                </c:pt>
                <c:pt idx="77" formatCode="General">
                  <c:v>15.093327159600005</c:v>
                </c:pt>
                <c:pt idx="78" formatCode="General">
                  <c:v>14.856554941400004</c:v>
                </c:pt>
                <c:pt idx="79" formatCode="General">
                  <c:v>14.619782723200004</c:v>
                </c:pt>
                <c:pt idx="80" formatCode="General">
                  <c:v>14.383010505</c:v>
                </c:pt>
                <c:pt idx="81" formatCode="General">
                  <c:v>14.4579744025</c:v>
                </c:pt>
                <c:pt idx="82" formatCode="General">
                  <c:v>14.5329383</c:v>
                </c:pt>
                <c:pt idx="83" formatCode="General">
                  <c:v>14.6079021975</c:v>
                </c:pt>
                <c:pt idx="84" formatCode="General">
                  <c:v>14.682866095</c:v>
                </c:pt>
                <c:pt idx="85" formatCode="General">
                  <c:v>14.7578299925</c:v>
                </c:pt>
                <c:pt idx="86" formatCode="General">
                  <c:v>14.83279389</c:v>
                </c:pt>
                <c:pt idx="87" formatCode="General">
                  <c:v>14.9077577875</c:v>
                </c:pt>
                <c:pt idx="88" formatCode="General">
                  <c:v>14.982721685</c:v>
                </c:pt>
                <c:pt idx="89" formatCode="General">
                  <c:v>15.0576855825</c:v>
                </c:pt>
                <c:pt idx="90" formatCode="General">
                  <c:v>15.13264948</c:v>
                </c:pt>
                <c:pt idx="91" formatCode="General">
                  <c:v>15.806732115399999</c:v>
                </c:pt>
                <c:pt idx="92" formatCode="General">
                  <c:v>16.4808147508</c:v>
                </c:pt>
                <c:pt idx="93" formatCode="General">
                  <c:v>17.154897386200002</c:v>
                </c:pt>
                <c:pt idx="94" formatCode="General">
                  <c:v>17.828980021600003</c:v>
                </c:pt>
                <c:pt idx="95" formatCode="General">
                  <c:v>18.503062657000005</c:v>
                </c:pt>
                <c:pt idx="96" formatCode="General">
                  <c:v>19.177145292400006</c:v>
                </c:pt>
                <c:pt idx="97" formatCode="General">
                  <c:v>19.851227927800007</c:v>
                </c:pt>
                <c:pt idx="98" formatCode="General">
                  <c:v>20.525310563200009</c:v>
                </c:pt>
                <c:pt idx="99" formatCode="General">
                  <c:v>21.19939319860001</c:v>
                </c:pt>
                <c:pt idx="100" formatCode="General">
                  <c:v>21.873475834000001</c:v>
                </c:pt>
                <c:pt idx="101" formatCode="General">
                  <c:v>22.307838586599999</c:v>
                </c:pt>
                <c:pt idx="102" formatCode="General">
                  <c:v>22.742201339200001</c:v>
                </c:pt>
                <c:pt idx="103" formatCode="General">
                  <c:v>23.176564091800003</c:v>
                </c:pt>
                <c:pt idx="104" formatCode="General">
                  <c:v>23.610926844400005</c:v>
                </c:pt>
                <c:pt idx="105" formatCode="General">
                  <c:v>24.045289597000007</c:v>
                </c:pt>
                <c:pt idx="106" formatCode="General">
                  <c:v>24.479652349600009</c:v>
                </c:pt>
                <c:pt idx="107" formatCode="General">
                  <c:v>24.914015102200011</c:v>
                </c:pt>
                <c:pt idx="108" formatCode="General">
                  <c:v>25.348377854800013</c:v>
                </c:pt>
                <c:pt idx="109" formatCode="General">
                  <c:v>25.782740607400015</c:v>
                </c:pt>
                <c:pt idx="110" formatCode="General">
                  <c:v>26.217103360000003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FE-1F45-BACB-2DF33758D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787416"/>
        <c:axId val="215330320"/>
      </c:areaChart>
      <c:areaChart>
        <c:grouping val="stacked"/>
        <c:varyColors val="0"/>
        <c:ser>
          <c:idx val="2"/>
          <c:order val="1"/>
          <c:tx>
            <c:strRef>
              <c:f>'Figure 2.4'!$B$17</c:f>
              <c:strCache>
                <c:ptCount val="1"/>
                <c:pt idx="0">
                  <c:v>1.5°C - Minimum</c:v>
                </c:pt>
              </c:strCache>
            </c:strRef>
          </c:tx>
          <c:spPr>
            <a:noFill/>
          </c:spPr>
          <c:cat>
            <c:numRef>
              <c:f>'Figure 2.4'!$C$5:$DI$5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'Figure 2.4'!$C$17:$DI$17</c:f>
              <c:numCache>
                <c:formatCode>0</c:formatCode>
                <c:ptCount val="111"/>
                <c:pt idx="0">
                  <c:v>36.748064999999997</c:v>
                </c:pt>
                <c:pt idx="1">
                  <c:v>37.264150999999998</c:v>
                </c:pt>
                <c:pt idx="2">
                  <c:v>37.616524669999997</c:v>
                </c:pt>
                <c:pt idx="3">
                  <c:v>37.92076067</c:v>
                </c:pt>
                <c:pt idx="4">
                  <c:v>38.435746999999999</c:v>
                </c:pt>
                <c:pt idx="5">
                  <c:v>39.259474670000003</c:v>
                </c:pt>
                <c:pt idx="6">
                  <c:v>39.795827330000002</c:v>
                </c:pt>
                <c:pt idx="7">
                  <c:v>41.887240329999997</c:v>
                </c:pt>
                <c:pt idx="8">
                  <c:v>39.87615967</c:v>
                </c:pt>
                <c:pt idx="9">
                  <c:v>40.046947000000003</c:v>
                </c:pt>
                <c:pt idx="10">
                  <c:v>40.700070330000003</c:v>
                </c:pt>
                <c:pt idx="11">
                  <c:v>41.01787333</c:v>
                </c:pt>
                <c:pt idx="12">
                  <c:v>41.867497</c:v>
                </c:pt>
                <c:pt idx="13">
                  <c:v>43.052419329999999</c:v>
                </c:pt>
                <c:pt idx="14">
                  <c:v>44.841736330000003</c:v>
                </c:pt>
                <c:pt idx="15">
                  <c:v>46.132747999999999</c:v>
                </c:pt>
                <c:pt idx="16">
                  <c:v>47.806795000000001</c:v>
                </c:pt>
                <c:pt idx="17">
                  <c:v>48.320772669999997</c:v>
                </c:pt>
                <c:pt idx="18">
                  <c:v>48.670226</c:v>
                </c:pt>
                <c:pt idx="19">
                  <c:v>48.601821999999999</c:v>
                </c:pt>
                <c:pt idx="20">
                  <c:v>50.521039330000001</c:v>
                </c:pt>
                <c:pt idx="21">
                  <c:v>51.774640329999997</c:v>
                </c:pt>
                <c:pt idx="22">
                  <c:v>52.342492999999997</c:v>
                </c:pt>
                <c:pt idx="23">
                  <c:v>52.829196670000002</c:v>
                </c:pt>
                <c:pt idx="24">
                  <c:v>53.694712330000002</c:v>
                </c:pt>
                <c:pt idx="25" formatCode="General">
                  <c:v>46.247574880000002</c:v>
                </c:pt>
                <c:pt idx="26" formatCode="General">
                  <c:v>45.686991522</c:v>
                </c:pt>
                <c:pt idx="27" formatCode="General">
                  <c:v>45.126408163999997</c:v>
                </c:pt>
                <c:pt idx="28" formatCode="General">
                  <c:v>44.565824805999995</c:v>
                </c:pt>
                <c:pt idx="29" formatCode="General">
                  <c:v>44.005241447999992</c:v>
                </c:pt>
                <c:pt idx="30" formatCode="General">
                  <c:v>43.444658089999997</c:v>
                </c:pt>
                <c:pt idx="31" formatCode="General">
                  <c:v>40.976391886999998</c:v>
                </c:pt>
                <c:pt idx="32" formatCode="General">
                  <c:v>38.508125683999999</c:v>
                </c:pt>
                <c:pt idx="33" formatCode="General">
                  <c:v>36.039859481000001</c:v>
                </c:pt>
                <c:pt idx="34" formatCode="General">
                  <c:v>33.571593278000002</c:v>
                </c:pt>
                <c:pt idx="35" formatCode="General">
                  <c:v>31.103327075000003</c:v>
                </c:pt>
                <c:pt idx="36" formatCode="General">
                  <c:v>28.635060872000004</c:v>
                </c:pt>
                <c:pt idx="37" formatCode="General">
                  <c:v>26.166794669000005</c:v>
                </c:pt>
                <c:pt idx="38" formatCode="General">
                  <c:v>23.698528466000006</c:v>
                </c:pt>
                <c:pt idx="39" formatCode="General">
                  <c:v>21.230262263000007</c:v>
                </c:pt>
                <c:pt idx="40" formatCode="General">
                  <c:v>18.761996060000001</c:v>
                </c:pt>
                <c:pt idx="41" formatCode="General">
                  <c:v>17.196034751000003</c:v>
                </c:pt>
                <c:pt idx="42" formatCode="General">
                  <c:v>15.630073442000002</c:v>
                </c:pt>
                <c:pt idx="43" formatCode="General">
                  <c:v>14.064112133000002</c:v>
                </c:pt>
                <c:pt idx="44" formatCode="General">
                  <c:v>12.498150824000001</c:v>
                </c:pt>
                <c:pt idx="45" formatCode="General">
                  <c:v>10.932189515000001</c:v>
                </c:pt>
                <c:pt idx="46" formatCode="General">
                  <c:v>9.3662282060000006</c:v>
                </c:pt>
                <c:pt idx="47" formatCode="General">
                  <c:v>7.8002668970000002</c:v>
                </c:pt>
                <c:pt idx="48" formatCode="General">
                  <c:v>6.2343055879999998</c:v>
                </c:pt>
                <c:pt idx="49" formatCode="General">
                  <c:v>4.6683442789999994</c:v>
                </c:pt>
                <c:pt idx="50" formatCode="General">
                  <c:v>3.1023829699999999</c:v>
                </c:pt>
                <c:pt idx="51" formatCode="General">
                  <c:v>2.4433725490999998</c:v>
                </c:pt>
                <c:pt idx="52" formatCode="General">
                  <c:v>1.7843621281999997</c:v>
                </c:pt>
                <c:pt idx="53" formatCode="General">
                  <c:v>1.1253517072999997</c:v>
                </c:pt>
                <c:pt idx="54" formatCode="General">
                  <c:v>0.46634128639999972</c:v>
                </c:pt>
                <c:pt idx="55" formatCode="General">
                  <c:v>-0.19266913450000023</c:v>
                </c:pt>
                <c:pt idx="56" formatCode="General">
                  <c:v>-0.85167955540000018</c:v>
                </c:pt>
                <c:pt idx="57" formatCode="General">
                  <c:v>-1.5106899763000001</c:v>
                </c:pt>
                <c:pt idx="58" formatCode="General">
                  <c:v>-2.1697003972000002</c:v>
                </c:pt>
                <c:pt idx="59" formatCode="General">
                  <c:v>-2.8287108181000002</c:v>
                </c:pt>
                <c:pt idx="60" formatCode="General">
                  <c:v>-3.4877212389999999</c:v>
                </c:pt>
                <c:pt idx="61" formatCode="General">
                  <c:v>-3.5275962584</c:v>
                </c:pt>
                <c:pt idx="62" formatCode="General">
                  <c:v>-3.5674712778000002</c:v>
                </c:pt>
                <c:pt idx="63" formatCode="General">
                  <c:v>-3.6073462972000003</c:v>
                </c:pt>
                <c:pt idx="64" formatCode="General">
                  <c:v>-3.6472213166000005</c:v>
                </c:pt>
                <c:pt idx="65" formatCode="General">
                  <c:v>-3.6870963360000006</c:v>
                </c:pt>
                <c:pt idx="66" formatCode="General">
                  <c:v>-3.7269713554000008</c:v>
                </c:pt>
                <c:pt idx="67" formatCode="General">
                  <c:v>-3.766846374800001</c:v>
                </c:pt>
                <c:pt idx="68" formatCode="General">
                  <c:v>-3.8067213942000011</c:v>
                </c:pt>
                <c:pt idx="69" formatCode="General">
                  <c:v>-3.8465964136000013</c:v>
                </c:pt>
                <c:pt idx="70" formatCode="General">
                  <c:v>-3.8864714330000001</c:v>
                </c:pt>
                <c:pt idx="71" formatCode="General">
                  <c:v>-3.9784562812000002</c:v>
                </c:pt>
                <c:pt idx="72" formatCode="General">
                  <c:v>-4.0704411293999998</c:v>
                </c:pt>
                <c:pt idx="73" formatCode="General">
                  <c:v>-4.1624259775999999</c:v>
                </c:pt>
                <c:pt idx="74" formatCode="General">
                  <c:v>-4.2544108258</c:v>
                </c:pt>
                <c:pt idx="75" formatCode="General">
                  <c:v>-4.346395674</c:v>
                </c:pt>
                <c:pt idx="76" formatCode="General">
                  <c:v>-4.4383805222000001</c:v>
                </c:pt>
                <c:pt idx="77" formatCode="General">
                  <c:v>-4.5303653704000002</c:v>
                </c:pt>
                <c:pt idx="78" formatCode="General">
                  <c:v>-4.6223502186000003</c:v>
                </c:pt>
                <c:pt idx="79" formatCode="General">
                  <c:v>-4.7143350668000004</c:v>
                </c:pt>
                <c:pt idx="80" formatCode="General">
                  <c:v>-4.8063199150000004</c:v>
                </c:pt>
                <c:pt idx="81" formatCode="General">
                  <c:v>-5.1052932327000002</c:v>
                </c:pt>
                <c:pt idx="82" formatCode="General">
                  <c:v>-5.4042665504</c:v>
                </c:pt>
                <c:pt idx="83" formatCode="General">
                  <c:v>-5.7032398680999998</c:v>
                </c:pt>
                <c:pt idx="84" formatCode="General">
                  <c:v>-6.0022131857999996</c:v>
                </c:pt>
                <c:pt idx="85" formatCode="General">
                  <c:v>-6.3011865034999994</c:v>
                </c:pt>
                <c:pt idx="86" formatCode="General">
                  <c:v>-6.6001598211999992</c:v>
                </c:pt>
                <c:pt idx="87" formatCode="General">
                  <c:v>-6.899133138899999</c:v>
                </c:pt>
                <c:pt idx="88" formatCode="General">
                  <c:v>-7.1981064565999988</c:v>
                </c:pt>
                <c:pt idx="89" formatCode="General">
                  <c:v>-7.4970797742999986</c:v>
                </c:pt>
                <c:pt idx="90" formatCode="General">
                  <c:v>-7.7960530920000002</c:v>
                </c:pt>
                <c:pt idx="91" formatCode="General">
                  <c:v>-8.1254923998000006</c:v>
                </c:pt>
                <c:pt idx="92" formatCode="General">
                  <c:v>-8.4549317076000001</c:v>
                </c:pt>
                <c:pt idx="93" formatCode="General">
                  <c:v>-8.7843710153999996</c:v>
                </c:pt>
                <c:pt idx="94" formatCode="General">
                  <c:v>-9.1138103231999992</c:v>
                </c:pt>
                <c:pt idx="95" formatCode="General">
                  <c:v>-9.4432496309999987</c:v>
                </c:pt>
                <c:pt idx="96" formatCode="General">
                  <c:v>-9.7726889387999982</c:v>
                </c:pt>
                <c:pt idx="97" formatCode="General">
                  <c:v>-10.102128246599998</c:v>
                </c:pt>
                <c:pt idx="98" formatCode="General">
                  <c:v>-10.431567554399997</c:v>
                </c:pt>
                <c:pt idx="99" formatCode="General">
                  <c:v>-10.761006862199997</c:v>
                </c:pt>
                <c:pt idx="100" formatCode="General">
                  <c:v>-11.09044617</c:v>
                </c:pt>
                <c:pt idx="101" formatCode="General">
                  <c:v>-11.275960900999999</c:v>
                </c:pt>
                <c:pt idx="102" formatCode="General">
                  <c:v>-11.461475631999999</c:v>
                </c:pt>
                <c:pt idx="103" formatCode="General">
                  <c:v>-11.646990362999999</c:v>
                </c:pt>
                <c:pt idx="104" formatCode="General">
                  <c:v>-11.832505093999998</c:v>
                </c:pt>
                <c:pt idx="105" formatCode="General">
                  <c:v>-12.018019824999998</c:v>
                </c:pt>
                <c:pt idx="106" formatCode="General">
                  <c:v>-12.203534555999997</c:v>
                </c:pt>
                <c:pt idx="107" formatCode="General">
                  <c:v>-12.389049286999997</c:v>
                </c:pt>
                <c:pt idx="108" formatCode="General">
                  <c:v>-12.574564017999997</c:v>
                </c:pt>
                <c:pt idx="109" formatCode="General">
                  <c:v>-12.760078748999996</c:v>
                </c:pt>
                <c:pt idx="110" formatCode="General">
                  <c:v>-12.945593479999999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FE-1F45-BACB-2DF33758D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2798432"/>
        <c:axId val="302798040"/>
      </c:areaChart>
      <c:lineChart>
        <c:grouping val="standard"/>
        <c:varyColors val="0"/>
        <c:ser>
          <c:idx val="1"/>
          <c:order val="0"/>
          <c:tx>
            <c:strRef>
              <c:f>'Figure 2.4'!$B$16</c:f>
              <c:strCache>
                <c:ptCount val="1"/>
                <c:pt idx="0">
                  <c:v>&gt;66% 2°C - Median</c:v>
                </c:pt>
              </c:strCache>
            </c:strRef>
          </c:tx>
          <c:marker>
            <c:symbol val="none"/>
          </c:marker>
          <c:cat>
            <c:numRef>
              <c:f>'Figure 2.4'!$C$5:$DI$5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'Figure 2.4'!$C$16:$DI$16</c:f>
              <c:numCache>
                <c:formatCode>General</c:formatCode>
                <c:ptCount val="111"/>
                <c:pt idx="25">
                  <c:v>52.654404076779663</c:v>
                </c:pt>
                <c:pt idx="26">
                  <c:v>52.979158337050848</c:v>
                </c:pt>
                <c:pt idx="27">
                  <c:v>53.303912597322032</c:v>
                </c:pt>
                <c:pt idx="28">
                  <c:v>53.628666857593217</c:v>
                </c:pt>
                <c:pt idx="29">
                  <c:v>53.953421117864401</c:v>
                </c:pt>
                <c:pt idx="30">
                  <c:v>54.278175378135593</c:v>
                </c:pt>
                <c:pt idx="31">
                  <c:v>52.610628897745762</c:v>
                </c:pt>
                <c:pt idx="32">
                  <c:v>50.943082417355932</c:v>
                </c:pt>
                <c:pt idx="33">
                  <c:v>49.275535936966101</c:v>
                </c:pt>
                <c:pt idx="34">
                  <c:v>47.60798945657627</c:v>
                </c:pt>
                <c:pt idx="35">
                  <c:v>45.940442976186439</c:v>
                </c:pt>
                <c:pt idx="36">
                  <c:v>44.272896495796608</c:v>
                </c:pt>
                <c:pt idx="37">
                  <c:v>42.605350015406778</c:v>
                </c:pt>
                <c:pt idx="38">
                  <c:v>40.937803535016947</c:v>
                </c:pt>
                <c:pt idx="39">
                  <c:v>39.270257054627116</c:v>
                </c:pt>
                <c:pt idx="40">
                  <c:v>37.602710574237278</c:v>
                </c:pt>
                <c:pt idx="41">
                  <c:v>36.342143257457622</c:v>
                </c:pt>
                <c:pt idx="42">
                  <c:v>35.081575940677965</c:v>
                </c:pt>
                <c:pt idx="43">
                  <c:v>33.821008623898308</c:v>
                </c:pt>
                <c:pt idx="44">
                  <c:v>32.560441307118651</c:v>
                </c:pt>
                <c:pt idx="45">
                  <c:v>31.299873990338991</c:v>
                </c:pt>
                <c:pt idx="46">
                  <c:v>30.039306673559331</c:v>
                </c:pt>
                <c:pt idx="47">
                  <c:v>28.778739356779671</c:v>
                </c:pt>
                <c:pt idx="48">
                  <c:v>27.51817204000001</c:v>
                </c:pt>
                <c:pt idx="49">
                  <c:v>26.25760472322035</c:v>
                </c:pt>
                <c:pt idx="50">
                  <c:v>24.997037406440679</c:v>
                </c:pt>
                <c:pt idx="51">
                  <c:v>24.194483285530509</c:v>
                </c:pt>
                <c:pt idx="52">
                  <c:v>23.39192916462034</c:v>
                </c:pt>
                <c:pt idx="53">
                  <c:v>22.58937504371017</c:v>
                </c:pt>
                <c:pt idx="54">
                  <c:v>21.7868209228</c:v>
                </c:pt>
                <c:pt idx="55">
                  <c:v>20.984266801889831</c:v>
                </c:pt>
                <c:pt idx="56">
                  <c:v>20.181712680979661</c:v>
                </c:pt>
                <c:pt idx="57">
                  <c:v>19.379158560069492</c:v>
                </c:pt>
                <c:pt idx="58">
                  <c:v>18.576604439159322</c:v>
                </c:pt>
                <c:pt idx="59">
                  <c:v>17.774050318249152</c:v>
                </c:pt>
                <c:pt idx="60">
                  <c:v>16.971496197338979</c:v>
                </c:pt>
                <c:pt idx="61">
                  <c:v>16.425021210159318</c:v>
                </c:pt>
                <c:pt idx="62">
                  <c:v>15.878546222979658</c:v>
                </c:pt>
                <c:pt idx="63">
                  <c:v>15.332071235799997</c:v>
                </c:pt>
                <c:pt idx="64">
                  <c:v>14.785596248620337</c:v>
                </c:pt>
                <c:pt idx="65">
                  <c:v>14.239121261440676</c:v>
                </c:pt>
                <c:pt idx="66">
                  <c:v>13.692646274261016</c:v>
                </c:pt>
                <c:pt idx="67">
                  <c:v>13.146171287081355</c:v>
                </c:pt>
                <c:pt idx="68">
                  <c:v>12.599696299901694</c:v>
                </c:pt>
                <c:pt idx="69">
                  <c:v>12.053221312722034</c:v>
                </c:pt>
                <c:pt idx="70">
                  <c:v>11.50674632554237</c:v>
                </c:pt>
                <c:pt idx="71">
                  <c:v>11.182800025657624</c:v>
                </c:pt>
                <c:pt idx="72">
                  <c:v>10.858853725772878</c:v>
                </c:pt>
                <c:pt idx="73">
                  <c:v>10.534907425888132</c:v>
                </c:pt>
                <c:pt idx="74">
                  <c:v>10.210961126003387</c:v>
                </c:pt>
                <c:pt idx="75">
                  <c:v>9.8870148261186408</c:v>
                </c:pt>
                <c:pt idx="76">
                  <c:v>9.563068526233895</c:v>
                </c:pt>
                <c:pt idx="77">
                  <c:v>9.2391222263491493</c:v>
                </c:pt>
                <c:pt idx="78">
                  <c:v>8.9151759264644035</c:v>
                </c:pt>
                <c:pt idx="79">
                  <c:v>8.5912296265796577</c:v>
                </c:pt>
                <c:pt idx="80">
                  <c:v>8.2672833266949155</c:v>
                </c:pt>
                <c:pt idx="81">
                  <c:v>8.0878756985959335</c:v>
                </c:pt>
                <c:pt idx="82">
                  <c:v>7.9084680704969506</c:v>
                </c:pt>
                <c:pt idx="83">
                  <c:v>7.7290604423979676</c:v>
                </c:pt>
                <c:pt idx="84">
                  <c:v>7.5496528142989847</c:v>
                </c:pt>
                <c:pt idx="85">
                  <c:v>7.3702451862000018</c:v>
                </c:pt>
                <c:pt idx="86">
                  <c:v>7.1908375581010189</c:v>
                </c:pt>
                <c:pt idx="87">
                  <c:v>7.011429930002036</c:v>
                </c:pt>
                <c:pt idx="88">
                  <c:v>6.832022301903053</c:v>
                </c:pt>
                <c:pt idx="89">
                  <c:v>6.6526146738040701</c:v>
                </c:pt>
                <c:pt idx="90">
                  <c:v>6.4732070457050899</c:v>
                </c:pt>
                <c:pt idx="91">
                  <c:v>6.3011404143679712</c:v>
                </c:pt>
                <c:pt idx="92">
                  <c:v>6.1290737830308526</c:v>
                </c:pt>
                <c:pt idx="93">
                  <c:v>5.957007151693734</c:v>
                </c:pt>
                <c:pt idx="94">
                  <c:v>5.7849405203566153</c:v>
                </c:pt>
                <c:pt idx="95">
                  <c:v>5.6128738890194967</c:v>
                </c:pt>
                <c:pt idx="96">
                  <c:v>5.4408072576823781</c:v>
                </c:pt>
                <c:pt idx="97">
                  <c:v>5.2687406263452594</c:v>
                </c:pt>
                <c:pt idx="98">
                  <c:v>5.0966739950081408</c:v>
                </c:pt>
                <c:pt idx="99">
                  <c:v>4.9246073636710221</c:v>
                </c:pt>
                <c:pt idx="100">
                  <c:v>4.7525407323339008</c:v>
                </c:pt>
                <c:pt idx="101">
                  <c:v>4.6225849392777478</c:v>
                </c:pt>
                <c:pt idx="102">
                  <c:v>4.4926291462215948</c:v>
                </c:pt>
                <c:pt idx="103">
                  <c:v>4.3626733531654418</c:v>
                </c:pt>
                <c:pt idx="104">
                  <c:v>4.2327175601092888</c:v>
                </c:pt>
                <c:pt idx="105">
                  <c:v>4.1027617670531358</c:v>
                </c:pt>
                <c:pt idx="106">
                  <c:v>3.9728059739969832</c:v>
                </c:pt>
                <c:pt idx="107">
                  <c:v>3.8428501809408306</c:v>
                </c:pt>
                <c:pt idx="108">
                  <c:v>3.7128943878846781</c:v>
                </c:pt>
                <c:pt idx="109">
                  <c:v>3.5829385948285255</c:v>
                </c:pt>
                <c:pt idx="110">
                  <c:v>3.4529828017723738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7FE-1F45-BACB-2DF33758D2F1}"/>
            </c:ext>
          </c:extLst>
        </c:ser>
        <c:ser>
          <c:idx val="6"/>
          <c:order val="4"/>
          <c:tx>
            <c:strRef>
              <c:f>'Figure 2.4'!$B$21</c:f>
              <c:strCache>
                <c:ptCount val="1"/>
                <c:pt idx="0">
                  <c:v>Historical</c:v>
                </c:pt>
              </c:strCache>
            </c:strRef>
          </c:tx>
          <c:spPr>
            <a:ln>
              <a:solidFill>
                <a:srgbClr val="BFD72E"/>
              </a:solidFill>
            </a:ln>
          </c:spPr>
          <c:marker>
            <c:symbol val="none"/>
          </c:marker>
          <c:cat>
            <c:numRef>
              <c:f>'Figure 2.4'!$C$5:$DI$5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'Figure 2.4'!$C$21:$DI$21</c:f>
              <c:numCache>
                <c:formatCode>0</c:formatCode>
                <c:ptCount val="111"/>
                <c:pt idx="0">
                  <c:v>36.748064999999997</c:v>
                </c:pt>
                <c:pt idx="1">
                  <c:v>37.264150999999998</c:v>
                </c:pt>
                <c:pt idx="2">
                  <c:v>37.616524669999997</c:v>
                </c:pt>
                <c:pt idx="3">
                  <c:v>37.92076067</c:v>
                </c:pt>
                <c:pt idx="4">
                  <c:v>38.435746999999999</c:v>
                </c:pt>
                <c:pt idx="5">
                  <c:v>39.259474670000003</c:v>
                </c:pt>
                <c:pt idx="6">
                  <c:v>39.795827330000002</c:v>
                </c:pt>
                <c:pt idx="7">
                  <c:v>41.887240329999997</c:v>
                </c:pt>
                <c:pt idx="8">
                  <c:v>39.87615967</c:v>
                </c:pt>
                <c:pt idx="9">
                  <c:v>40.046947000000003</c:v>
                </c:pt>
                <c:pt idx="10">
                  <c:v>40.700070330000003</c:v>
                </c:pt>
                <c:pt idx="11">
                  <c:v>41.01787333</c:v>
                </c:pt>
                <c:pt idx="12">
                  <c:v>41.867497</c:v>
                </c:pt>
                <c:pt idx="13">
                  <c:v>43.052419329999999</c:v>
                </c:pt>
                <c:pt idx="14">
                  <c:v>44.841736330000003</c:v>
                </c:pt>
                <c:pt idx="15">
                  <c:v>46.132747999999999</c:v>
                </c:pt>
                <c:pt idx="16">
                  <c:v>47.806795000000001</c:v>
                </c:pt>
                <c:pt idx="17">
                  <c:v>48.320772669999997</c:v>
                </c:pt>
                <c:pt idx="18">
                  <c:v>48.670226</c:v>
                </c:pt>
                <c:pt idx="19">
                  <c:v>48.601821999999999</c:v>
                </c:pt>
                <c:pt idx="20">
                  <c:v>50.521039330000001</c:v>
                </c:pt>
                <c:pt idx="21">
                  <c:v>51.774640329999997</c:v>
                </c:pt>
                <c:pt idx="22">
                  <c:v>52.342492999999997</c:v>
                </c:pt>
                <c:pt idx="23">
                  <c:v>52.829196670000002</c:v>
                </c:pt>
                <c:pt idx="24">
                  <c:v>53.694712330000002</c:v>
                </c:pt>
                <c:pt idx="25">
                  <c:v>54.140247330000001</c:v>
                </c:pt>
                <c:pt idx="26">
                  <c:v>54.055028720000003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57FE-1F45-BACB-2DF33758D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787416"/>
        <c:axId val="215330320"/>
      </c:lineChart>
      <c:catAx>
        <c:axId val="214787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21533032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215330320"/>
        <c:scaling>
          <c:orientation val="minMax"/>
          <c:max val="65"/>
          <c:min val="-20"/>
        </c:scaling>
        <c:delete val="0"/>
        <c:axPos val="l"/>
        <c:majorGridlines>
          <c:spPr>
            <a:ln>
              <a:solidFill>
                <a:srgbClr val="5C5C5C">
                  <a:lumMod val="40000"/>
                  <a:lumOff val="60000"/>
                </a:srgbClr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Greenhouse gas emissions (GtCO2e/yr)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spPr>
          <a:ln>
            <a:noFill/>
            <a:prstDash val="sysDot"/>
          </a:ln>
        </c:spPr>
        <c:crossAx val="214787416"/>
        <c:crosses val="autoZero"/>
        <c:crossBetween val="between"/>
      </c:valAx>
      <c:valAx>
        <c:axId val="302798040"/>
        <c:scaling>
          <c:orientation val="minMax"/>
        </c:scaling>
        <c:delete val="1"/>
        <c:axPos val="r"/>
        <c:numFmt formatCode="0" sourceLinked="1"/>
        <c:majorTickMark val="out"/>
        <c:minorTickMark val="none"/>
        <c:tickLblPos val="nextTo"/>
        <c:crossAx val="302798432"/>
        <c:crosses val="max"/>
        <c:crossBetween val="between"/>
      </c:valAx>
      <c:catAx>
        <c:axId val="302798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2798040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7898456597222222"/>
          <c:y val="8.7579084967320267E-2"/>
          <c:w val="0.21015434027777777"/>
          <c:h val="0.71958104575163395"/>
        </c:manualLayout>
      </c:layout>
      <c:overlay val="0"/>
    </c:legend>
    <c:plotVisOnly val="1"/>
    <c:dispBlanksAs val="span"/>
    <c:showDLblsOverMax val="0"/>
  </c:chart>
  <c:spPr>
    <a:ln>
      <a:noFill/>
    </a:ln>
  </c:spPr>
  <c:txPr>
    <a:bodyPr/>
    <a:lstStyle/>
    <a:p>
      <a:pPr>
        <a:defRPr sz="1400"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905796150481191"/>
          <c:y val="5.1400554097404488E-2"/>
          <c:w val="0.6118293963254593"/>
          <c:h val="0.79523549139690874"/>
        </c:manualLayout>
      </c:layout>
      <c:areaChart>
        <c:grouping val="stacked"/>
        <c:varyColors val="0"/>
        <c:ser>
          <c:idx val="4"/>
          <c:order val="4"/>
          <c:tx>
            <c:strRef>
              <c:f>'Figure 2.4'!$B$19</c:f>
              <c:strCache>
                <c:ptCount val="1"/>
                <c:pt idx="0">
                  <c:v>&gt;66% 2°C - Minimum</c:v>
                </c:pt>
              </c:strCache>
            </c:strRef>
          </c:tx>
          <c:spPr>
            <a:noFill/>
          </c:spPr>
          <c:cat>
            <c:numRef>
              <c:f>'Figure 2.4'!$C$5:$DI$5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'Figure 2.4'!$C$19:$DI$19</c:f>
              <c:numCache>
                <c:formatCode>0</c:formatCode>
                <c:ptCount val="111"/>
                <c:pt idx="0">
                  <c:v>36.748064999999997</c:v>
                </c:pt>
                <c:pt idx="1">
                  <c:v>37.264150999999998</c:v>
                </c:pt>
                <c:pt idx="2">
                  <c:v>37.616524669999997</c:v>
                </c:pt>
                <c:pt idx="3">
                  <c:v>37.92076067</c:v>
                </c:pt>
                <c:pt idx="4">
                  <c:v>38.435746999999999</c:v>
                </c:pt>
                <c:pt idx="5">
                  <c:v>39.259474670000003</c:v>
                </c:pt>
                <c:pt idx="6">
                  <c:v>39.795827330000002</c:v>
                </c:pt>
                <c:pt idx="7">
                  <c:v>41.887240329999997</c:v>
                </c:pt>
                <c:pt idx="8">
                  <c:v>39.87615967</c:v>
                </c:pt>
                <c:pt idx="9">
                  <c:v>40.046947000000003</c:v>
                </c:pt>
                <c:pt idx="10">
                  <c:v>40.700070330000003</c:v>
                </c:pt>
                <c:pt idx="11">
                  <c:v>41.01787333</c:v>
                </c:pt>
                <c:pt idx="12">
                  <c:v>41.867497</c:v>
                </c:pt>
                <c:pt idx="13">
                  <c:v>43.052419329999999</c:v>
                </c:pt>
                <c:pt idx="14">
                  <c:v>44.841736330000003</c:v>
                </c:pt>
                <c:pt idx="15">
                  <c:v>46.132747999999999</c:v>
                </c:pt>
                <c:pt idx="16">
                  <c:v>47.806795000000001</c:v>
                </c:pt>
                <c:pt idx="17">
                  <c:v>48.320772669999997</c:v>
                </c:pt>
                <c:pt idx="18">
                  <c:v>48.670226</c:v>
                </c:pt>
                <c:pt idx="19">
                  <c:v>48.601821999999999</c:v>
                </c:pt>
                <c:pt idx="20">
                  <c:v>50.521039330000001</c:v>
                </c:pt>
                <c:pt idx="21">
                  <c:v>51.774640329999997</c:v>
                </c:pt>
                <c:pt idx="22">
                  <c:v>52.342492999999997</c:v>
                </c:pt>
                <c:pt idx="23">
                  <c:v>52.829196670000002</c:v>
                </c:pt>
                <c:pt idx="24">
                  <c:v>53.694712330000002</c:v>
                </c:pt>
                <c:pt idx="25" formatCode="General">
                  <c:v>47.972424969999999</c:v>
                </c:pt>
                <c:pt idx="26" formatCode="General">
                  <c:v>47.808726459999995</c:v>
                </c:pt>
                <c:pt idx="27" formatCode="General">
                  <c:v>47.645027949999992</c:v>
                </c:pt>
                <c:pt idx="28" formatCode="General">
                  <c:v>47.481329439999989</c:v>
                </c:pt>
                <c:pt idx="29" formatCode="General">
                  <c:v>47.317630929999986</c:v>
                </c:pt>
                <c:pt idx="30" formatCode="General">
                  <c:v>47.153932419999997</c:v>
                </c:pt>
                <c:pt idx="31" formatCode="General">
                  <c:v>44.921293640999998</c:v>
                </c:pt>
                <c:pt idx="32" formatCode="General">
                  <c:v>42.688654862</c:v>
                </c:pt>
                <c:pt idx="33" formatCode="General">
                  <c:v>40.456016083000002</c:v>
                </c:pt>
                <c:pt idx="34" formatCode="General">
                  <c:v>38.223377304000003</c:v>
                </c:pt>
                <c:pt idx="35" formatCode="General">
                  <c:v>35.990738525000005</c:v>
                </c:pt>
                <c:pt idx="36" formatCode="General">
                  <c:v>33.758099746000006</c:v>
                </c:pt>
                <c:pt idx="37" formatCode="General">
                  <c:v>31.525460967000008</c:v>
                </c:pt>
                <c:pt idx="38" formatCode="General">
                  <c:v>29.292822188000009</c:v>
                </c:pt>
                <c:pt idx="39" formatCode="General">
                  <c:v>27.060183409000011</c:v>
                </c:pt>
                <c:pt idx="40" formatCode="General">
                  <c:v>24.827544629999998</c:v>
                </c:pt>
                <c:pt idx="41" formatCode="General">
                  <c:v>24.009359631999999</c:v>
                </c:pt>
                <c:pt idx="42" formatCode="General">
                  <c:v>23.191174633999999</c:v>
                </c:pt>
                <c:pt idx="43" formatCode="General">
                  <c:v>22.372989636</c:v>
                </c:pt>
                <c:pt idx="44" formatCode="General">
                  <c:v>21.554804638</c:v>
                </c:pt>
                <c:pt idx="45" formatCode="General">
                  <c:v>20.736619640000001</c:v>
                </c:pt>
                <c:pt idx="46" formatCode="General">
                  <c:v>19.918434642000001</c:v>
                </c:pt>
                <c:pt idx="47" formatCode="General">
                  <c:v>19.100249644000002</c:v>
                </c:pt>
                <c:pt idx="48" formatCode="General">
                  <c:v>18.282064646000002</c:v>
                </c:pt>
                <c:pt idx="49" formatCode="General">
                  <c:v>17.463879648000002</c:v>
                </c:pt>
                <c:pt idx="50" formatCode="General">
                  <c:v>16.645694649999999</c:v>
                </c:pt>
                <c:pt idx="51" formatCode="General">
                  <c:v>15.727007799899999</c:v>
                </c:pt>
                <c:pt idx="52" formatCode="General">
                  <c:v>14.808320949799999</c:v>
                </c:pt>
                <c:pt idx="53" formatCode="General">
                  <c:v>13.889634099699999</c:v>
                </c:pt>
                <c:pt idx="54" formatCode="General">
                  <c:v>12.970947249599998</c:v>
                </c:pt>
                <c:pt idx="55" formatCode="General">
                  <c:v>12.052260399499998</c:v>
                </c:pt>
                <c:pt idx="56" formatCode="General">
                  <c:v>11.133573549399998</c:v>
                </c:pt>
                <c:pt idx="57" formatCode="General">
                  <c:v>10.214886699299997</c:v>
                </c:pt>
                <c:pt idx="58" formatCode="General">
                  <c:v>9.2961998491999971</c:v>
                </c:pt>
                <c:pt idx="59" formatCode="General">
                  <c:v>8.3775129990999968</c:v>
                </c:pt>
                <c:pt idx="60" formatCode="General">
                  <c:v>7.4588261489999992</c:v>
                </c:pt>
                <c:pt idx="61" formatCode="General">
                  <c:v>6.981127376399999</c:v>
                </c:pt>
                <c:pt idx="62" formatCode="General">
                  <c:v>6.5034286037999989</c:v>
                </c:pt>
                <c:pt idx="63" formatCode="General">
                  <c:v>6.0257298311999987</c:v>
                </c:pt>
                <c:pt idx="64" formatCode="General">
                  <c:v>5.5480310585999986</c:v>
                </c:pt>
                <c:pt idx="65" formatCode="General">
                  <c:v>5.0703322859999984</c:v>
                </c:pt>
                <c:pt idx="66" formatCode="General">
                  <c:v>4.5926335133999983</c:v>
                </c:pt>
                <c:pt idx="67" formatCode="General">
                  <c:v>4.1149347407999981</c:v>
                </c:pt>
                <c:pt idx="68" formatCode="General">
                  <c:v>3.6372359681999979</c:v>
                </c:pt>
                <c:pt idx="69" formatCode="General">
                  <c:v>3.1595371955999978</c:v>
                </c:pt>
                <c:pt idx="70" formatCode="General">
                  <c:v>2.6818384229999999</c:v>
                </c:pt>
                <c:pt idx="71" formatCode="General">
                  <c:v>2.5719077931999998</c:v>
                </c:pt>
                <c:pt idx="72" formatCode="General">
                  <c:v>2.4619771633999998</c:v>
                </c:pt>
                <c:pt idx="73" formatCode="General">
                  <c:v>2.3520465335999998</c:v>
                </c:pt>
                <c:pt idx="74" formatCode="General">
                  <c:v>2.2421159037999998</c:v>
                </c:pt>
                <c:pt idx="75" formatCode="General">
                  <c:v>2.1321852739999998</c:v>
                </c:pt>
                <c:pt idx="76" formatCode="General">
                  <c:v>2.0222546441999998</c:v>
                </c:pt>
                <c:pt idx="77" formatCode="General">
                  <c:v>1.9123240143999998</c:v>
                </c:pt>
                <c:pt idx="78" formatCode="General">
                  <c:v>1.8023933845999998</c:v>
                </c:pt>
                <c:pt idx="79" formatCode="General">
                  <c:v>1.6924627547999997</c:v>
                </c:pt>
                <c:pt idx="80" formatCode="General">
                  <c:v>1.582532125</c:v>
                </c:pt>
                <c:pt idx="81" formatCode="General">
                  <c:v>1.2741085884999999</c:v>
                </c:pt>
                <c:pt idx="82" formatCode="General">
                  <c:v>0.96568505199999988</c:v>
                </c:pt>
                <c:pt idx="83" formatCode="General">
                  <c:v>0.65726151549999989</c:v>
                </c:pt>
                <c:pt idx="84" formatCode="General">
                  <c:v>0.34883797899999991</c:v>
                </c:pt>
                <c:pt idx="85" formatCode="General">
                  <c:v>4.0414442499999925E-2</c:v>
                </c:pt>
                <c:pt idx="86" formatCode="General">
                  <c:v>-0.26800909400000006</c:v>
                </c:pt>
                <c:pt idx="87" formatCode="General">
                  <c:v>-0.57643263050000004</c:v>
                </c:pt>
                <c:pt idx="88" formatCode="General">
                  <c:v>-0.88485616700000003</c:v>
                </c:pt>
                <c:pt idx="89" formatCode="General">
                  <c:v>-1.1932797035</c:v>
                </c:pt>
                <c:pt idx="90" formatCode="General">
                  <c:v>-1.5017032400000001</c:v>
                </c:pt>
                <c:pt idx="91" formatCode="General">
                  <c:v>-2.0250848673999999</c:v>
                </c:pt>
                <c:pt idx="92" formatCode="General">
                  <c:v>-2.5484664948</c:v>
                </c:pt>
                <c:pt idx="93" formatCode="General">
                  <c:v>-3.0718481222</c:v>
                </c:pt>
                <c:pt idx="94" formatCode="General">
                  <c:v>-3.5952297496000001</c:v>
                </c:pt>
                <c:pt idx="95" formatCode="General">
                  <c:v>-4.1186113769999997</c:v>
                </c:pt>
                <c:pt idx="96" formatCode="General">
                  <c:v>-4.6419930043999997</c:v>
                </c:pt>
                <c:pt idx="97" formatCode="General">
                  <c:v>-5.1653746317999998</c:v>
                </c:pt>
                <c:pt idx="98" formatCode="General">
                  <c:v>-5.6887562591999998</c:v>
                </c:pt>
                <c:pt idx="99" formatCode="General">
                  <c:v>-6.2121378865999999</c:v>
                </c:pt>
                <c:pt idx="100" formatCode="General">
                  <c:v>-6.7355195139999999</c:v>
                </c:pt>
                <c:pt idx="101" formatCode="General">
                  <c:v>-7.0869351835999996</c:v>
                </c:pt>
                <c:pt idx="102" formatCode="General">
                  <c:v>-7.4383508531999993</c:v>
                </c:pt>
                <c:pt idx="103" formatCode="General">
                  <c:v>-7.789766522799999</c:v>
                </c:pt>
                <c:pt idx="104" formatCode="General">
                  <c:v>-8.1411821923999987</c:v>
                </c:pt>
                <c:pt idx="105" formatCode="General">
                  <c:v>-8.4925978619999984</c:v>
                </c:pt>
                <c:pt idx="106" formatCode="General">
                  <c:v>-8.8440135315999981</c:v>
                </c:pt>
                <c:pt idx="107" formatCode="General">
                  <c:v>-9.1954292011999978</c:v>
                </c:pt>
                <c:pt idx="108" formatCode="General">
                  <c:v>-9.5468448707999976</c:v>
                </c:pt>
                <c:pt idx="109" formatCode="General">
                  <c:v>-9.8982605403999973</c:v>
                </c:pt>
                <c:pt idx="110" formatCode="General">
                  <c:v>-10.249676210000001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FE-1F45-BACB-2DF33758D2F1}"/>
            </c:ext>
          </c:extLst>
        </c:ser>
        <c:ser>
          <c:idx val="5"/>
          <c:order val="5"/>
          <c:tx>
            <c:strRef>
              <c:f>'Figure 2.4'!$B$20</c:f>
              <c:strCache>
                <c:ptCount val="1"/>
                <c:pt idx="0">
                  <c:v>&gt;66% 2°C - Range</c:v>
                </c:pt>
              </c:strCache>
            </c:strRef>
          </c:tx>
          <c:spPr>
            <a:solidFill>
              <a:srgbClr val="0000CC">
                <a:alpha val="50000"/>
              </a:srgbClr>
            </a:solidFill>
          </c:spPr>
          <c:cat>
            <c:numRef>
              <c:f>'Figure 2.4'!$C$5:$DI$5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'Figure 2.4'!$C$20:$DI$20</c:f>
              <c:numCache>
                <c:formatCode>0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 formatCode="General">
                  <c:v>12.845850109999994</c:v>
                </c:pt>
                <c:pt idx="26" formatCode="General">
                  <c:v>13.135074689999993</c:v>
                </c:pt>
                <c:pt idx="27" formatCode="General">
                  <c:v>13.424299269999992</c:v>
                </c:pt>
                <c:pt idx="28" formatCode="General">
                  <c:v>13.713523849999991</c:v>
                </c:pt>
                <c:pt idx="29" formatCode="General">
                  <c:v>14.00274842999999</c:v>
                </c:pt>
                <c:pt idx="30" formatCode="General">
                  <c:v>14.291973009999992</c:v>
                </c:pt>
                <c:pt idx="31" formatCode="General">
                  <c:v>16.251349897999994</c:v>
                </c:pt>
                <c:pt idx="32" formatCode="General">
                  <c:v>18.210726785999995</c:v>
                </c:pt>
                <c:pt idx="33" formatCode="General">
                  <c:v>20.170103673999996</c:v>
                </c:pt>
                <c:pt idx="34" formatCode="General">
                  <c:v>22.129480561999998</c:v>
                </c:pt>
                <c:pt idx="35" formatCode="General">
                  <c:v>24.088857449999999</c:v>
                </c:pt>
                <c:pt idx="36" formatCode="General">
                  <c:v>26.048234338</c:v>
                </c:pt>
                <c:pt idx="37" formatCode="General">
                  <c:v>28.007611226000002</c:v>
                </c:pt>
                <c:pt idx="38" formatCode="General">
                  <c:v>29.966988114000003</c:v>
                </c:pt>
                <c:pt idx="39" formatCode="General">
                  <c:v>31.926365002000004</c:v>
                </c:pt>
                <c:pt idx="40" formatCode="General">
                  <c:v>33.885741889999998</c:v>
                </c:pt>
                <c:pt idx="41" formatCode="General">
                  <c:v>32.391516550999995</c:v>
                </c:pt>
                <c:pt idx="42" formatCode="General">
                  <c:v>30.897291211999995</c:v>
                </c:pt>
                <c:pt idx="43" formatCode="General">
                  <c:v>29.403065872999996</c:v>
                </c:pt>
                <c:pt idx="44" formatCode="General">
                  <c:v>27.908840533999996</c:v>
                </c:pt>
                <c:pt idx="45" formatCode="General">
                  <c:v>26.414615194999996</c:v>
                </c:pt>
                <c:pt idx="46" formatCode="General">
                  <c:v>24.920389855999996</c:v>
                </c:pt>
                <c:pt idx="47" formatCode="General">
                  <c:v>23.426164516999997</c:v>
                </c:pt>
                <c:pt idx="48" formatCode="General">
                  <c:v>21.931939177999997</c:v>
                </c:pt>
                <c:pt idx="49" formatCode="General">
                  <c:v>20.437713838999997</c:v>
                </c:pt>
                <c:pt idx="50" formatCode="General">
                  <c:v>18.943488499999997</c:v>
                </c:pt>
                <c:pt idx="51" formatCode="General">
                  <c:v>19.007882412099999</c:v>
                </c:pt>
                <c:pt idx="52" formatCode="General">
                  <c:v>19.072276324200001</c:v>
                </c:pt>
                <c:pt idx="53" formatCode="General">
                  <c:v>19.136670236300002</c:v>
                </c:pt>
                <c:pt idx="54" formatCode="General">
                  <c:v>19.201064148400004</c:v>
                </c:pt>
                <c:pt idx="55" formatCode="General">
                  <c:v>19.265458060500006</c:v>
                </c:pt>
                <c:pt idx="56" formatCode="General">
                  <c:v>19.329851972600007</c:v>
                </c:pt>
                <c:pt idx="57" formatCode="General">
                  <c:v>19.394245884700009</c:v>
                </c:pt>
                <c:pt idx="58" formatCode="General">
                  <c:v>19.458639796800011</c:v>
                </c:pt>
                <c:pt idx="59" formatCode="General">
                  <c:v>19.523033708900012</c:v>
                </c:pt>
                <c:pt idx="60" formatCode="General">
                  <c:v>19.587427621</c:v>
                </c:pt>
                <c:pt idx="61" formatCode="General">
                  <c:v>19.303758127599998</c:v>
                </c:pt>
                <c:pt idx="62" formatCode="General">
                  <c:v>19.0200886342</c:v>
                </c:pt>
                <c:pt idx="63" formatCode="General">
                  <c:v>18.736419140800002</c:v>
                </c:pt>
                <c:pt idx="64" formatCode="General">
                  <c:v>18.452749647400005</c:v>
                </c:pt>
                <c:pt idx="65" formatCode="General">
                  <c:v>18.169080154000007</c:v>
                </c:pt>
                <c:pt idx="66" formatCode="General">
                  <c:v>17.885410660600009</c:v>
                </c:pt>
                <c:pt idx="67" formatCode="General">
                  <c:v>17.601741167200011</c:v>
                </c:pt>
                <c:pt idx="68" formatCode="General">
                  <c:v>17.318071673800013</c:v>
                </c:pt>
                <c:pt idx="69" formatCode="General">
                  <c:v>17.034402180400015</c:v>
                </c:pt>
                <c:pt idx="70" formatCode="General">
                  <c:v>16.750732687000003</c:v>
                </c:pt>
                <c:pt idx="71" formatCode="General">
                  <c:v>16.513960468800004</c:v>
                </c:pt>
                <c:pt idx="72" formatCode="General">
                  <c:v>16.277188250600005</c:v>
                </c:pt>
                <c:pt idx="73" formatCode="General">
                  <c:v>16.040416032400007</c:v>
                </c:pt>
                <c:pt idx="74" formatCode="General">
                  <c:v>15.803643814200006</c:v>
                </c:pt>
                <c:pt idx="75" formatCode="General">
                  <c:v>15.566871596000006</c:v>
                </c:pt>
                <c:pt idx="76" formatCode="General">
                  <c:v>15.330099377800005</c:v>
                </c:pt>
                <c:pt idx="77" formatCode="General">
                  <c:v>15.093327159600005</c:v>
                </c:pt>
                <c:pt idx="78" formatCode="General">
                  <c:v>14.856554941400004</c:v>
                </c:pt>
                <c:pt idx="79" formatCode="General">
                  <c:v>14.619782723200004</c:v>
                </c:pt>
                <c:pt idx="80" formatCode="General">
                  <c:v>14.383010505</c:v>
                </c:pt>
                <c:pt idx="81" formatCode="General">
                  <c:v>14.4579744025</c:v>
                </c:pt>
                <c:pt idx="82" formatCode="General">
                  <c:v>14.5329383</c:v>
                </c:pt>
                <c:pt idx="83" formatCode="General">
                  <c:v>14.6079021975</c:v>
                </c:pt>
                <c:pt idx="84" formatCode="General">
                  <c:v>14.682866095</c:v>
                </c:pt>
                <c:pt idx="85" formatCode="General">
                  <c:v>14.7578299925</c:v>
                </c:pt>
                <c:pt idx="86" formatCode="General">
                  <c:v>14.83279389</c:v>
                </c:pt>
                <c:pt idx="87" formatCode="General">
                  <c:v>14.9077577875</c:v>
                </c:pt>
                <c:pt idx="88" formatCode="General">
                  <c:v>14.982721685</c:v>
                </c:pt>
                <c:pt idx="89" formatCode="General">
                  <c:v>15.0576855825</c:v>
                </c:pt>
                <c:pt idx="90" formatCode="General">
                  <c:v>15.13264948</c:v>
                </c:pt>
                <c:pt idx="91" formatCode="General">
                  <c:v>15.806732115399999</c:v>
                </c:pt>
                <c:pt idx="92" formatCode="General">
                  <c:v>16.4808147508</c:v>
                </c:pt>
                <c:pt idx="93" formatCode="General">
                  <c:v>17.154897386200002</c:v>
                </c:pt>
                <c:pt idx="94" formatCode="General">
                  <c:v>17.828980021600003</c:v>
                </c:pt>
                <c:pt idx="95" formatCode="General">
                  <c:v>18.503062657000005</c:v>
                </c:pt>
                <c:pt idx="96" formatCode="General">
                  <c:v>19.177145292400006</c:v>
                </c:pt>
                <c:pt idx="97" formatCode="General">
                  <c:v>19.851227927800007</c:v>
                </c:pt>
                <c:pt idx="98" formatCode="General">
                  <c:v>20.525310563200009</c:v>
                </c:pt>
                <c:pt idx="99" formatCode="General">
                  <c:v>21.19939319860001</c:v>
                </c:pt>
                <c:pt idx="100" formatCode="General">
                  <c:v>21.873475834000001</c:v>
                </c:pt>
                <c:pt idx="101" formatCode="General">
                  <c:v>22.307838586599999</c:v>
                </c:pt>
                <c:pt idx="102" formatCode="General">
                  <c:v>22.742201339200001</c:v>
                </c:pt>
                <c:pt idx="103" formatCode="General">
                  <c:v>23.176564091800003</c:v>
                </c:pt>
                <c:pt idx="104" formatCode="General">
                  <c:v>23.610926844400005</c:v>
                </c:pt>
                <c:pt idx="105" formatCode="General">
                  <c:v>24.045289597000007</c:v>
                </c:pt>
                <c:pt idx="106" formatCode="General">
                  <c:v>24.479652349600009</c:v>
                </c:pt>
                <c:pt idx="107" formatCode="General">
                  <c:v>24.914015102200011</c:v>
                </c:pt>
                <c:pt idx="108" formatCode="General">
                  <c:v>25.348377854800013</c:v>
                </c:pt>
                <c:pt idx="109" formatCode="General">
                  <c:v>25.782740607400015</c:v>
                </c:pt>
                <c:pt idx="110" formatCode="General">
                  <c:v>26.217103360000003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FE-1F45-BACB-2DF33758D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2799216"/>
        <c:axId val="302799608"/>
      </c:areaChart>
      <c:areaChart>
        <c:grouping val="stacked"/>
        <c:varyColors val="0"/>
        <c:ser>
          <c:idx val="2"/>
          <c:order val="2"/>
          <c:tx>
            <c:strRef>
              <c:f>'Figure 2.4'!$B$17</c:f>
              <c:strCache>
                <c:ptCount val="1"/>
                <c:pt idx="0">
                  <c:v>1.5°C - Minimum</c:v>
                </c:pt>
              </c:strCache>
            </c:strRef>
          </c:tx>
          <c:spPr>
            <a:noFill/>
          </c:spPr>
          <c:cat>
            <c:numRef>
              <c:f>'Figure 2.4'!$C$5:$DI$5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'Figure 2.4'!$C$17:$DI$17</c:f>
              <c:numCache>
                <c:formatCode>0</c:formatCode>
                <c:ptCount val="111"/>
                <c:pt idx="0">
                  <c:v>36.748064999999997</c:v>
                </c:pt>
                <c:pt idx="1">
                  <c:v>37.264150999999998</c:v>
                </c:pt>
                <c:pt idx="2">
                  <c:v>37.616524669999997</c:v>
                </c:pt>
                <c:pt idx="3">
                  <c:v>37.92076067</c:v>
                </c:pt>
                <c:pt idx="4">
                  <c:v>38.435746999999999</c:v>
                </c:pt>
                <c:pt idx="5">
                  <c:v>39.259474670000003</c:v>
                </c:pt>
                <c:pt idx="6">
                  <c:v>39.795827330000002</c:v>
                </c:pt>
                <c:pt idx="7">
                  <c:v>41.887240329999997</c:v>
                </c:pt>
                <c:pt idx="8">
                  <c:v>39.87615967</c:v>
                </c:pt>
                <c:pt idx="9">
                  <c:v>40.046947000000003</c:v>
                </c:pt>
                <c:pt idx="10">
                  <c:v>40.700070330000003</c:v>
                </c:pt>
                <c:pt idx="11">
                  <c:v>41.01787333</c:v>
                </c:pt>
                <c:pt idx="12">
                  <c:v>41.867497</c:v>
                </c:pt>
                <c:pt idx="13">
                  <c:v>43.052419329999999</c:v>
                </c:pt>
                <c:pt idx="14">
                  <c:v>44.841736330000003</c:v>
                </c:pt>
                <c:pt idx="15">
                  <c:v>46.132747999999999</c:v>
                </c:pt>
                <c:pt idx="16">
                  <c:v>47.806795000000001</c:v>
                </c:pt>
                <c:pt idx="17">
                  <c:v>48.320772669999997</c:v>
                </c:pt>
                <c:pt idx="18">
                  <c:v>48.670226</c:v>
                </c:pt>
                <c:pt idx="19">
                  <c:v>48.601821999999999</c:v>
                </c:pt>
                <c:pt idx="20">
                  <c:v>50.521039330000001</c:v>
                </c:pt>
                <c:pt idx="21">
                  <c:v>51.774640329999997</c:v>
                </c:pt>
                <c:pt idx="22">
                  <c:v>52.342492999999997</c:v>
                </c:pt>
                <c:pt idx="23">
                  <c:v>52.829196670000002</c:v>
                </c:pt>
                <c:pt idx="24">
                  <c:v>53.694712330000002</c:v>
                </c:pt>
                <c:pt idx="25" formatCode="General">
                  <c:v>46.247574880000002</c:v>
                </c:pt>
                <c:pt idx="26" formatCode="General">
                  <c:v>45.686991522</c:v>
                </c:pt>
                <c:pt idx="27" formatCode="General">
                  <c:v>45.126408163999997</c:v>
                </c:pt>
                <c:pt idx="28" formatCode="General">
                  <c:v>44.565824805999995</c:v>
                </c:pt>
                <c:pt idx="29" formatCode="General">
                  <c:v>44.005241447999992</c:v>
                </c:pt>
                <c:pt idx="30" formatCode="General">
                  <c:v>43.444658089999997</c:v>
                </c:pt>
                <c:pt idx="31" formatCode="General">
                  <c:v>40.976391886999998</c:v>
                </c:pt>
                <c:pt idx="32" formatCode="General">
                  <c:v>38.508125683999999</c:v>
                </c:pt>
                <c:pt idx="33" formatCode="General">
                  <c:v>36.039859481000001</c:v>
                </c:pt>
                <c:pt idx="34" formatCode="General">
                  <c:v>33.571593278000002</c:v>
                </c:pt>
                <c:pt idx="35" formatCode="General">
                  <c:v>31.103327075000003</c:v>
                </c:pt>
                <c:pt idx="36" formatCode="General">
                  <c:v>28.635060872000004</c:v>
                </c:pt>
                <c:pt idx="37" formatCode="General">
                  <c:v>26.166794669000005</c:v>
                </c:pt>
                <c:pt idx="38" formatCode="General">
                  <c:v>23.698528466000006</c:v>
                </c:pt>
                <c:pt idx="39" formatCode="General">
                  <c:v>21.230262263000007</c:v>
                </c:pt>
                <c:pt idx="40" formatCode="General">
                  <c:v>18.761996060000001</c:v>
                </c:pt>
                <c:pt idx="41" formatCode="General">
                  <c:v>17.196034751000003</c:v>
                </c:pt>
                <c:pt idx="42" formatCode="General">
                  <c:v>15.630073442000002</c:v>
                </c:pt>
                <c:pt idx="43" formatCode="General">
                  <c:v>14.064112133000002</c:v>
                </c:pt>
                <c:pt idx="44" formatCode="General">
                  <c:v>12.498150824000001</c:v>
                </c:pt>
                <c:pt idx="45" formatCode="General">
                  <c:v>10.932189515000001</c:v>
                </c:pt>
                <c:pt idx="46" formatCode="General">
                  <c:v>9.3662282060000006</c:v>
                </c:pt>
                <c:pt idx="47" formatCode="General">
                  <c:v>7.8002668970000002</c:v>
                </c:pt>
                <c:pt idx="48" formatCode="General">
                  <c:v>6.2343055879999998</c:v>
                </c:pt>
                <c:pt idx="49" formatCode="General">
                  <c:v>4.6683442789999994</c:v>
                </c:pt>
                <c:pt idx="50" formatCode="General">
                  <c:v>3.1023829699999999</c:v>
                </c:pt>
                <c:pt idx="51" formatCode="General">
                  <c:v>2.4433725490999998</c:v>
                </c:pt>
                <c:pt idx="52" formatCode="General">
                  <c:v>1.7843621281999997</c:v>
                </c:pt>
                <c:pt idx="53" formatCode="General">
                  <c:v>1.1253517072999997</c:v>
                </c:pt>
                <c:pt idx="54" formatCode="General">
                  <c:v>0.46634128639999972</c:v>
                </c:pt>
                <c:pt idx="55" formatCode="General">
                  <c:v>-0.19266913450000023</c:v>
                </c:pt>
                <c:pt idx="56" formatCode="General">
                  <c:v>-0.85167955540000018</c:v>
                </c:pt>
                <c:pt idx="57" formatCode="General">
                  <c:v>-1.5106899763000001</c:v>
                </c:pt>
                <c:pt idx="58" formatCode="General">
                  <c:v>-2.1697003972000002</c:v>
                </c:pt>
                <c:pt idx="59" formatCode="General">
                  <c:v>-2.8287108181000002</c:v>
                </c:pt>
                <c:pt idx="60" formatCode="General">
                  <c:v>-3.4877212389999999</c:v>
                </c:pt>
                <c:pt idx="61" formatCode="General">
                  <c:v>-3.5275962584</c:v>
                </c:pt>
                <c:pt idx="62" formatCode="General">
                  <c:v>-3.5674712778000002</c:v>
                </c:pt>
                <c:pt idx="63" formatCode="General">
                  <c:v>-3.6073462972000003</c:v>
                </c:pt>
                <c:pt idx="64" formatCode="General">
                  <c:v>-3.6472213166000005</c:v>
                </c:pt>
                <c:pt idx="65" formatCode="General">
                  <c:v>-3.6870963360000006</c:v>
                </c:pt>
                <c:pt idx="66" formatCode="General">
                  <c:v>-3.7269713554000008</c:v>
                </c:pt>
                <c:pt idx="67" formatCode="General">
                  <c:v>-3.766846374800001</c:v>
                </c:pt>
                <c:pt idx="68" formatCode="General">
                  <c:v>-3.8067213942000011</c:v>
                </c:pt>
                <c:pt idx="69" formatCode="General">
                  <c:v>-3.8465964136000013</c:v>
                </c:pt>
                <c:pt idx="70" formatCode="General">
                  <c:v>-3.8864714330000001</c:v>
                </c:pt>
                <c:pt idx="71" formatCode="General">
                  <c:v>-3.9784562812000002</c:v>
                </c:pt>
                <c:pt idx="72" formatCode="General">
                  <c:v>-4.0704411293999998</c:v>
                </c:pt>
                <c:pt idx="73" formatCode="General">
                  <c:v>-4.1624259775999999</c:v>
                </c:pt>
                <c:pt idx="74" formatCode="General">
                  <c:v>-4.2544108258</c:v>
                </c:pt>
                <c:pt idx="75" formatCode="General">
                  <c:v>-4.346395674</c:v>
                </c:pt>
                <c:pt idx="76" formatCode="General">
                  <c:v>-4.4383805222000001</c:v>
                </c:pt>
                <c:pt idx="77" formatCode="General">
                  <c:v>-4.5303653704000002</c:v>
                </c:pt>
                <c:pt idx="78" formatCode="General">
                  <c:v>-4.6223502186000003</c:v>
                </c:pt>
                <c:pt idx="79" formatCode="General">
                  <c:v>-4.7143350668000004</c:v>
                </c:pt>
                <c:pt idx="80" formatCode="General">
                  <c:v>-4.8063199150000004</c:v>
                </c:pt>
                <c:pt idx="81" formatCode="General">
                  <c:v>-5.1052932327000002</c:v>
                </c:pt>
                <c:pt idx="82" formatCode="General">
                  <c:v>-5.4042665504</c:v>
                </c:pt>
                <c:pt idx="83" formatCode="General">
                  <c:v>-5.7032398680999998</c:v>
                </c:pt>
                <c:pt idx="84" formatCode="General">
                  <c:v>-6.0022131857999996</c:v>
                </c:pt>
                <c:pt idx="85" formatCode="General">
                  <c:v>-6.3011865034999994</c:v>
                </c:pt>
                <c:pt idx="86" formatCode="General">
                  <c:v>-6.6001598211999992</c:v>
                </c:pt>
                <c:pt idx="87" formatCode="General">
                  <c:v>-6.899133138899999</c:v>
                </c:pt>
                <c:pt idx="88" formatCode="General">
                  <c:v>-7.1981064565999988</c:v>
                </c:pt>
                <c:pt idx="89" formatCode="General">
                  <c:v>-7.4970797742999986</c:v>
                </c:pt>
                <c:pt idx="90" formatCode="General">
                  <c:v>-7.7960530920000002</c:v>
                </c:pt>
                <c:pt idx="91" formatCode="General">
                  <c:v>-8.1254923998000006</c:v>
                </c:pt>
                <c:pt idx="92" formatCode="General">
                  <c:v>-8.4549317076000001</c:v>
                </c:pt>
                <c:pt idx="93" formatCode="General">
                  <c:v>-8.7843710153999996</c:v>
                </c:pt>
                <c:pt idx="94" formatCode="General">
                  <c:v>-9.1138103231999992</c:v>
                </c:pt>
                <c:pt idx="95" formatCode="General">
                  <c:v>-9.4432496309999987</c:v>
                </c:pt>
                <c:pt idx="96" formatCode="General">
                  <c:v>-9.7726889387999982</c:v>
                </c:pt>
                <c:pt idx="97" formatCode="General">
                  <c:v>-10.102128246599998</c:v>
                </c:pt>
                <c:pt idx="98" formatCode="General">
                  <c:v>-10.431567554399997</c:v>
                </c:pt>
                <c:pt idx="99" formatCode="General">
                  <c:v>-10.761006862199997</c:v>
                </c:pt>
                <c:pt idx="100" formatCode="General">
                  <c:v>-11.09044617</c:v>
                </c:pt>
                <c:pt idx="101" formatCode="General">
                  <c:v>-11.275960900999999</c:v>
                </c:pt>
                <c:pt idx="102" formatCode="General">
                  <c:v>-11.461475631999999</c:v>
                </c:pt>
                <c:pt idx="103" formatCode="General">
                  <c:v>-11.646990362999999</c:v>
                </c:pt>
                <c:pt idx="104" formatCode="General">
                  <c:v>-11.832505093999998</c:v>
                </c:pt>
                <c:pt idx="105" formatCode="General">
                  <c:v>-12.018019824999998</c:v>
                </c:pt>
                <c:pt idx="106" formatCode="General">
                  <c:v>-12.203534555999997</c:v>
                </c:pt>
                <c:pt idx="107" formatCode="General">
                  <c:v>-12.389049286999997</c:v>
                </c:pt>
                <c:pt idx="108" formatCode="General">
                  <c:v>-12.574564017999997</c:v>
                </c:pt>
                <c:pt idx="109" formatCode="General">
                  <c:v>-12.760078748999996</c:v>
                </c:pt>
                <c:pt idx="110" formatCode="General">
                  <c:v>-12.945593479999999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FE-1F45-BACB-2DF33758D2F1}"/>
            </c:ext>
          </c:extLst>
        </c:ser>
        <c:ser>
          <c:idx val="3"/>
          <c:order val="3"/>
          <c:tx>
            <c:strRef>
              <c:f>'Figure 2.4'!$B$18</c:f>
              <c:strCache>
                <c:ptCount val="1"/>
                <c:pt idx="0">
                  <c:v>&gt;50% 1.5°C - Range</c:v>
                </c:pt>
              </c:strCache>
            </c:strRef>
          </c:tx>
          <c:spPr>
            <a:solidFill>
              <a:srgbClr val="CC0000">
                <a:alpha val="40000"/>
              </a:srgbClr>
            </a:solidFill>
          </c:spPr>
          <c:cat>
            <c:numRef>
              <c:f>'Figure 2.4'!$C$5:$DI$5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'Figure 2.4'!$C$18:$DI$18</c:f>
              <c:numCache>
                <c:formatCode>0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 formatCode="General">
                  <c:v>14.57070019999999</c:v>
                </c:pt>
                <c:pt idx="26" formatCode="General">
                  <c:v>15.25680962799999</c:v>
                </c:pt>
                <c:pt idx="27" formatCode="General">
                  <c:v>15.94291905599999</c:v>
                </c:pt>
                <c:pt idx="28" formatCode="General">
                  <c:v>16.629028483999992</c:v>
                </c:pt>
                <c:pt idx="29" formatCode="General">
                  <c:v>17.315137911999994</c:v>
                </c:pt>
                <c:pt idx="30" formatCode="General">
                  <c:v>18.001247339999992</c:v>
                </c:pt>
                <c:pt idx="31" formatCode="General">
                  <c:v>17.736769089999992</c:v>
                </c:pt>
                <c:pt idx="32" formatCode="General">
                  <c:v>17.472290839999992</c:v>
                </c:pt>
                <c:pt idx="33" formatCode="General">
                  <c:v>17.207812589999993</c:v>
                </c:pt>
                <c:pt idx="34" formatCode="General">
                  <c:v>16.943334339999993</c:v>
                </c:pt>
                <c:pt idx="35" formatCode="General">
                  <c:v>16.678856089999993</c:v>
                </c:pt>
                <c:pt idx="36" formatCode="General">
                  <c:v>16.414377839999993</c:v>
                </c:pt>
                <c:pt idx="37" formatCode="General">
                  <c:v>16.149899589999993</c:v>
                </c:pt>
                <c:pt idx="38" formatCode="General">
                  <c:v>15.885421339999994</c:v>
                </c:pt>
                <c:pt idx="39" formatCode="General">
                  <c:v>15.620943089999994</c:v>
                </c:pt>
                <c:pt idx="40" formatCode="General">
                  <c:v>15.356464840000001</c:v>
                </c:pt>
                <c:pt idx="41" formatCode="General">
                  <c:v>15.818934116000001</c:v>
                </c:pt>
                <c:pt idx="42" formatCode="General">
                  <c:v>16.281403392000001</c:v>
                </c:pt>
                <c:pt idx="43" formatCode="General">
                  <c:v>16.743872668000002</c:v>
                </c:pt>
                <c:pt idx="44" formatCode="General">
                  <c:v>17.206341944000002</c:v>
                </c:pt>
                <c:pt idx="45" formatCode="General">
                  <c:v>17.668811220000002</c:v>
                </c:pt>
                <c:pt idx="46" formatCode="General">
                  <c:v>18.131280496000002</c:v>
                </c:pt>
                <c:pt idx="47" formatCode="General">
                  <c:v>18.593749772000002</c:v>
                </c:pt>
                <c:pt idx="48" formatCode="General">
                  <c:v>19.056219048000003</c:v>
                </c:pt>
                <c:pt idx="49" formatCode="General">
                  <c:v>19.518688324000003</c:v>
                </c:pt>
                <c:pt idx="50" formatCode="General">
                  <c:v>19.9811576</c:v>
                </c:pt>
                <c:pt idx="51" formatCode="General">
                  <c:v>19.876555958899999</c:v>
                </c:pt>
                <c:pt idx="52" formatCode="General">
                  <c:v>19.771954317799999</c:v>
                </c:pt>
                <c:pt idx="53" formatCode="General">
                  <c:v>19.667352676699998</c:v>
                </c:pt>
                <c:pt idx="54" formatCode="General">
                  <c:v>19.562751035599998</c:v>
                </c:pt>
                <c:pt idx="55" formatCode="General">
                  <c:v>19.458149394499998</c:v>
                </c:pt>
                <c:pt idx="56" formatCode="General">
                  <c:v>19.353547753399997</c:v>
                </c:pt>
                <c:pt idx="57" formatCode="General">
                  <c:v>19.248946112299997</c:v>
                </c:pt>
                <c:pt idx="58" formatCode="General">
                  <c:v>19.144344471199997</c:v>
                </c:pt>
                <c:pt idx="59" formatCode="General">
                  <c:v>19.039742830099996</c:v>
                </c:pt>
                <c:pt idx="60" formatCode="General">
                  <c:v>18.935141188999999</c:v>
                </c:pt>
                <c:pt idx="61" formatCode="General">
                  <c:v>18.4069054663</c:v>
                </c:pt>
                <c:pt idx="62" formatCode="General">
                  <c:v>17.8786697436</c:v>
                </c:pt>
                <c:pt idx="63" formatCode="General">
                  <c:v>17.3504340209</c:v>
                </c:pt>
                <c:pt idx="64" formatCode="General">
                  <c:v>16.8221982982</c:v>
                </c:pt>
                <c:pt idx="65" formatCode="General">
                  <c:v>16.2939625755</c:v>
                </c:pt>
                <c:pt idx="66" formatCode="General">
                  <c:v>15.7657268528</c:v>
                </c:pt>
                <c:pt idx="67" formatCode="General">
                  <c:v>15.2374911301</c:v>
                </c:pt>
                <c:pt idx="68" formatCode="General">
                  <c:v>14.709255407400001</c:v>
                </c:pt>
                <c:pt idx="69" formatCode="General">
                  <c:v>14.181019684700001</c:v>
                </c:pt>
                <c:pt idx="70" formatCode="General">
                  <c:v>13.652783962000001</c:v>
                </c:pt>
                <c:pt idx="71" formatCode="General">
                  <c:v>13.404736558200002</c:v>
                </c:pt>
                <c:pt idx="72" formatCode="General">
                  <c:v>13.156689154400002</c:v>
                </c:pt>
                <c:pt idx="73" formatCode="General">
                  <c:v>12.908641750600003</c:v>
                </c:pt>
                <c:pt idx="74" formatCode="General">
                  <c:v>12.660594346800004</c:v>
                </c:pt>
                <c:pt idx="75" formatCode="General">
                  <c:v>12.412546943000004</c:v>
                </c:pt>
                <c:pt idx="76" formatCode="General">
                  <c:v>12.164499539200005</c:v>
                </c:pt>
                <c:pt idx="77" formatCode="General">
                  <c:v>11.916452135400005</c:v>
                </c:pt>
                <c:pt idx="78" formatCode="General">
                  <c:v>11.668404731600006</c:v>
                </c:pt>
                <c:pt idx="79" formatCode="General">
                  <c:v>11.420357327800007</c:v>
                </c:pt>
                <c:pt idx="80" formatCode="General">
                  <c:v>11.172309924</c:v>
                </c:pt>
                <c:pt idx="81" formatCode="General">
                  <c:v>11.310042387600001</c:v>
                </c:pt>
                <c:pt idx="82" formatCode="General">
                  <c:v>11.447774851200002</c:v>
                </c:pt>
                <c:pt idx="83" formatCode="General">
                  <c:v>11.585507314800003</c:v>
                </c:pt>
                <c:pt idx="84" formatCode="General">
                  <c:v>11.723239778400004</c:v>
                </c:pt>
                <c:pt idx="85" formatCode="General">
                  <c:v>11.860972242000004</c:v>
                </c:pt>
                <c:pt idx="86" formatCode="General">
                  <c:v>11.998704705600005</c:v>
                </c:pt>
                <c:pt idx="87" formatCode="General">
                  <c:v>12.136437169200006</c:v>
                </c:pt>
                <c:pt idx="88" formatCode="General">
                  <c:v>12.274169632800007</c:v>
                </c:pt>
                <c:pt idx="89" formatCode="General">
                  <c:v>12.411902096400008</c:v>
                </c:pt>
                <c:pt idx="90" formatCode="General">
                  <c:v>12.549634560000001</c:v>
                </c:pt>
                <c:pt idx="91" formatCode="General">
                  <c:v>12.677505245100001</c:v>
                </c:pt>
                <c:pt idx="92" formatCode="General">
                  <c:v>12.8053759302</c:v>
                </c:pt>
                <c:pt idx="93" formatCode="General">
                  <c:v>12.9332466153</c:v>
                </c:pt>
                <c:pt idx="94" formatCode="General">
                  <c:v>13.061117300399999</c:v>
                </c:pt>
                <c:pt idx="95" formatCode="General">
                  <c:v>13.188987985499999</c:v>
                </c:pt>
                <c:pt idx="96" formatCode="General">
                  <c:v>13.316858670599999</c:v>
                </c:pt>
                <c:pt idx="97" formatCode="General">
                  <c:v>13.444729355699998</c:v>
                </c:pt>
                <c:pt idx="98" formatCode="General">
                  <c:v>13.572600040799998</c:v>
                </c:pt>
                <c:pt idx="99" formatCode="General">
                  <c:v>13.700470725899997</c:v>
                </c:pt>
                <c:pt idx="100" formatCode="General">
                  <c:v>13.828341411</c:v>
                </c:pt>
                <c:pt idx="101" formatCode="General">
                  <c:v>14.0837523589</c:v>
                </c:pt>
                <c:pt idx="102" formatCode="General">
                  <c:v>14.3391633068</c:v>
                </c:pt>
                <c:pt idx="103" formatCode="General">
                  <c:v>14.594574254699999</c:v>
                </c:pt>
                <c:pt idx="104" formatCode="General">
                  <c:v>14.849985202599999</c:v>
                </c:pt>
                <c:pt idx="105" formatCode="General">
                  <c:v>15.105396150499999</c:v>
                </c:pt>
                <c:pt idx="106" formatCode="General">
                  <c:v>15.360807098399999</c:v>
                </c:pt>
                <c:pt idx="107" formatCode="General">
                  <c:v>15.616218046299998</c:v>
                </c:pt>
                <c:pt idx="108" formatCode="General">
                  <c:v>15.871628994199998</c:v>
                </c:pt>
                <c:pt idx="109" formatCode="General">
                  <c:v>16.127039942099998</c:v>
                </c:pt>
                <c:pt idx="110" formatCode="General">
                  <c:v>16.382450890000001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7FE-1F45-BACB-2DF33758D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2800392"/>
        <c:axId val="302800000"/>
      </c:areaChart>
      <c:lineChart>
        <c:grouping val="standard"/>
        <c:varyColors val="0"/>
        <c:ser>
          <c:idx val="0"/>
          <c:order val="0"/>
          <c:tx>
            <c:strRef>
              <c:f>'Figure 2.4'!$B$15</c:f>
              <c:strCache>
                <c:ptCount val="1"/>
                <c:pt idx="0">
                  <c:v>&gt;50% 1.5°C - Median</c:v>
                </c:pt>
              </c:strCache>
            </c:strRef>
          </c:tx>
          <c:marker>
            <c:symbol val="none"/>
          </c:marker>
          <c:cat>
            <c:numRef>
              <c:f>'Figure 2.4'!$C$5:$DI$5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'Figure 2.4'!$C$15:$DI$15</c:f>
              <c:numCache>
                <c:formatCode>General</c:formatCode>
                <c:ptCount val="111"/>
                <c:pt idx="25">
                  <c:v>53.115298018055569</c:v>
                </c:pt>
                <c:pt idx="26">
                  <c:v>52.766483058833344</c:v>
                </c:pt>
                <c:pt idx="27">
                  <c:v>52.41766809961112</c:v>
                </c:pt>
                <c:pt idx="28">
                  <c:v>52.068853140388896</c:v>
                </c:pt>
                <c:pt idx="29">
                  <c:v>51.720038181166672</c:v>
                </c:pt>
                <c:pt idx="30">
                  <c:v>51.371223221944447</c:v>
                </c:pt>
                <c:pt idx="31">
                  <c:v>48.959674559611116</c:v>
                </c:pt>
                <c:pt idx="32">
                  <c:v>46.548125897277785</c:v>
                </c:pt>
                <c:pt idx="33">
                  <c:v>44.136577234944454</c:v>
                </c:pt>
                <c:pt idx="34">
                  <c:v>41.725028572611123</c:v>
                </c:pt>
                <c:pt idx="35">
                  <c:v>39.313479910277792</c:v>
                </c:pt>
                <c:pt idx="36">
                  <c:v>36.901931247944461</c:v>
                </c:pt>
                <c:pt idx="37">
                  <c:v>34.49038258561113</c:v>
                </c:pt>
                <c:pt idx="38">
                  <c:v>32.078833923277799</c:v>
                </c:pt>
                <c:pt idx="39">
                  <c:v>29.667285260944467</c:v>
                </c:pt>
                <c:pt idx="40">
                  <c:v>27.255736598611119</c:v>
                </c:pt>
                <c:pt idx="41">
                  <c:v>25.918169767838897</c:v>
                </c:pt>
                <c:pt idx="42">
                  <c:v>24.580602937066676</c:v>
                </c:pt>
                <c:pt idx="43">
                  <c:v>23.243036106294454</c:v>
                </c:pt>
                <c:pt idx="44">
                  <c:v>21.905469275522233</c:v>
                </c:pt>
                <c:pt idx="45">
                  <c:v>20.567902444750011</c:v>
                </c:pt>
                <c:pt idx="46">
                  <c:v>19.23033561397779</c:v>
                </c:pt>
                <c:pt idx="47">
                  <c:v>17.892768783205568</c:v>
                </c:pt>
                <c:pt idx="48">
                  <c:v>16.555201952433347</c:v>
                </c:pt>
                <c:pt idx="49">
                  <c:v>15.217635121661123</c:v>
                </c:pt>
                <c:pt idx="50">
                  <c:v>13.880068290888889</c:v>
                </c:pt>
                <c:pt idx="51">
                  <c:v>13.15823985115</c:v>
                </c:pt>
                <c:pt idx="52">
                  <c:v>12.436411411411111</c:v>
                </c:pt>
                <c:pt idx="53">
                  <c:v>11.714582971672222</c:v>
                </c:pt>
                <c:pt idx="54">
                  <c:v>10.992754531933333</c:v>
                </c:pt>
                <c:pt idx="55">
                  <c:v>10.270926092194443</c:v>
                </c:pt>
                <c:pt idx="56">
                  <c:v>9.5490976524555542</c:v>
                </c:pt>
                <c:pt idx="57">
                  <c:v>8.827269212716665</c:v>
                </c:pt>
                <c:pt idx="58">
                  <c:v>8.1054407729777758</c:v>
                </c:pt>
                <c:pt idx="59">
                  <c:v>7.3836123332388865</c:v>
                </c:pt>
                <c:pt idx="60">
                  <c:v>6.6617838935</c:v>
                </c:pt>
                <c:pt idx="61">
                  <c:v>6.2377270365783888</c:v>
                </c:pt>
                <c:pt idx="62">
                  <c:v>5.8136701796567776</c:v>
                </c:pt>
                <c:pt idx="63">
                  <c:v>5.3896133227351664</c:v>
                </c:pt>
                <c:pt idx="64">
                  <c:v>4.9655564658135551</c:v>
                </c:pt>
                <c:pt idx="65">
                  <c:v>4.5414996088919439</c:v>
                </c:pt>
                <c:pt idx="66">
                  <c:v>4.1174427519703327</c:v>
                </c:pt>
                <c:pt idx="67">
                  <c:v>3.6933858950487215</c:v>
                </c:pt>
                <c:pt idx="68">
                  <c:v>3.2693290381271103</c:v>
                </c:pt>
                <c:pt idx="69">
                  <c:v>2.8452721812054991</c:v>
                </c:pt>
                <c:pt idx="70">
                  <c:v>2.4212153242838901</c:v>
                </c:pt>
                <c:pt idx="71">
                  <c:v>2.1494590202854176</c:v>
                </c:pt>
                <c:pt idx="72">
                  <c:v>1.8777027162869453</c:v>
                </c:pt>
                <c:pt idx="73">
                  <c:v>1.605946412288473</c:v>
                </c:pt>
                <c:pt idx="74">
                  <c:v>1.3341901082900007</c:v>
                </c:pt>
                <c:pt idx="75">
                  <c:v>1.0624338042915284</c:v>
                </c:pt>
                <c:pt idx="76">
                  <c:v>0.79067750029305617</c:v>
                </c:pt>
                <c:pt idx="77">
                  <c:v>0.51892119629458389</c:v>
                </c:pt>
                <c:pt idx="78">
                  <c:v>0.24716489229611155</c:v>
                </c:pt>
                <c:pt idx="79">
                  <c:v>-2.4591411702360788E-2</c:v>
                </c:pt>
                <c:pt idx="80">
                  <c:v>-0.29634771570083329</c:v>
                </c:pt>
                <c:pt idx="81">
                  <c:v>-0.46793939318130556</c:v>
                </c:pt>
                <c:pt idx="82">
                  <c:v>-0.63953107066177783</c:v>
                </c:pt>
                <c:pt idx="83">
                  <c:v>-0.81112274814225005</c:v>
                </c:pt>
                <c:pt idx="84">
                  <c:v>-0.98271442562272227</c:v>
                </c:pt>
                <c:pt idx="85">
                  <c:v>-1.1543061031031945</c:v>
                </c:pt>
                <c:pt idx="86">
                  <c:v>-1.3258977805836667</c:v>
                </c:pt>
                <c:pt idx="87">
                  <c:v>-1.4974894580641389</c:v>
                </c:pt>
                <c:pt idx="88">
                  <c:v>-1.6690811355446111</c:v>
                </c:pt>
                <c:pt idx="89">
                  <c:v>-1.8406728130250833</c:v>
                </c:pt>
                <c:pt idx="90">
                  <c:v>-2.0122644905055558</c:v>
                </c:pt>
                <c:pt idx="91">
                  <c:v>-2.142467928026667</c:v>
                </c:pt>
                <c:pt idx="92">
                  <c:v>-2.2726713655477782</c:v>
                </c:pt>
                <c:pt idx="93">
                  <c:v>-2.4028748030688893</c:v>
                </c:pt>
                <c:pt idx="94">
                  <c:v>-2.5330782405900005</c:v>
                </c:pt>
                <c:pt idx="95">
                  <c:v>-2.6632816781111117</c:v>
                </c:pt>
                <c:pt idx="96">
                  <c:v>-2.7934851156322229</c:v>
                </c:pt>
                <c:pt idx="97">
                  <c:v>-2.9236885531533341</c:v>
                </c:pt>
                <c:pt idx="98">
                  <c:v>-3.0538919906744453</c:v>
                </c:pt>
                <c:pt idx="99">
                  <c:v>-3.1840954281955565</c:v>
                </c:pt>
                <c:pt idx="100">
                  <c:v>-3.3142988657166659</c:v>
                </c:pt>
                <c:pt idx="101">
                  <c:v>-3.419426370592777</c:v>
                </c:pt>
                <c:pt idx="102">
                  <c:v>-3.5245538754688881</c:v>
                </c:pt>
                <c:pt idx="103">
                  <c:v>-3.6296813803449992</c:v>
                </c:pt>
                <c:pt idx="104">
                  <c:v>-3.7348088852211103</c:v>
                </c:pt>
                <c:pt idx="105">
                  <c:v>-3.8399363900972214</c:v>
                </c:pt>
                <c:pt idx="106">
                  <c:v>-3.9450638949733325</c:v>
                </c:pt>
                <c:pt idx="107">
                  <c:v>-4.0501913998494441</c:v>
                </c:pt>
                <c:pt idx="108">
                  <c:v>-4.1553189047255552</c:v>
                </c:pt>
                <c:pt idx="109">
                  <c:v>-4.2604464096016663</c:v>
                </c:pt>
                <c:pt idx="110">
                  <c:v>-4.3655739144777783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7FE-1F45-BACB-2DF33758D2F1}"/>
            </c:ext>
          </c:extLst>
        </c:ser>
        <c:ser>
          <c:idx val="1"/>
          <c:order val="1"/>
          <c:tx>
            <c:strRef>
              <c:f>'Figure 2.4'!$B$16</c:f>
              <c:strCache>
                <c:ptCount val="1"/>
                <c:pt idx="0">
                  <c:v>&gt;66% 2°C - Median</c:v>
                </c:pt>
              </c:strCache>
            </c:strRef>
          </c:tx>
          <c:marker>
            <c:symbol val="none"/>
          </c:marker>
          <c:cat>
            <c:numRef>
              <c:f>'Figure 2.4'!$C$5:$DI$5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'Figure 2.4'!$C$16:$DI$16</c:f>
              <c:numCache>
                <c:formatCode>General</c:formatCode>
                <c:ptCount val="111"/>
                <c:pt idx="25">
                  <c:v>52.654404076779663</c:v>
                </c:pt>
                <c:pt idx="26">
                  <c:v>52.979158337050848</c:v>
                </c:pt>
                <c:pt idx="27">
                  <c:v>53.303912597322032</c:v>
                </c:pt>
                <c:pt idx="28">
                  <c:v>53.628666857593217</c:v>
                </c:pt>
                <c:pt idx="29">
                  <c:v>53.953421117864401</c:v>
                </c:pt>
                <c:pt idx="30">
                  <c:v>54.278175378135593</c:v>
                </c:pt>
                <c:pt idx="31">
                  <c:v>52.610628897745762</c:v>
                </c:pt>
                <c:pt idx="32">
                  <c:v>50.943082417355932</c:v>
                </c:pt>
                <c:pt idx="33">
                  <c:v>49.275535936966101</c:v>
                </c:pt>
                <c:pt idx="34">
                  <c:v>47.60798945657627</c:v>
                </c:pt>
                <c:pt idx="35">
                  <c:v>45.940442976186439</c:v>
                </c:pt>
                <c:pt idx="36">
                  <c:v>44.272896495796608</c:v>
                </c:pt>
                <c:pt idx="37">
                  <c:v>42.605350015406778</c:v>
                </c:pt>
                <c:pt idx="38">
                  <c:v>40.937803535016947</c:v>
                </c:pt>
                <c:pt idx="39">
                  <c:v>39.270257054627116</c:v>
                </c:pt>
                <c:pt idx="40">
                  <c:v>37.602710574237278</c:v>
                </c:pt>
                <c:pt idx="41">
                  <c:v>36.342143257457622</c:v>
                </c:pt>
                <c:pt idx="42">
                  <c:v>35.081575940677965</c:v>
                </c:pt>
                <c:pt idx="43">
                  <c:v>33.821008623898308</c:v>
                </c:pt>
                <c:pt idx="44">
                  <c:v>32.560441307118651</c:v>
                </c:pt>
                <c:pt idx="45">
                  <c:v>31.299873990338991</c:v>
                </c:pt>
                <c:pt idx="46">
                  <c:v>30.039306673559331</c:v>
                </c:pt>
                <c:pt idx="47">
                  <c:v>28.778739356779671</c:v>
                </c:pt>
                <c:pt idx="48">
                  <c:v>27.51817204000001</c:v>
                </c:pt>
                <c:pt idx="49">
                  <c:v>26.25760472322035</c:v>
                </c:pt>
                <c:pt idx="50">
                  <c:v>24.997037406440679</c:v>
                </c:pt>
                <c:pt idx="51">
                  <c:v>24.194483285530509</c:v>
                </c:pt>
                <c:pt idx="52">
                  <c:v>23.39192916462034</c:v>
                </c:pt>
                <c:pt idx="53">
                  <c:v>22.58937504371017</c:v>
                </c:pt>
                <c:pt idx="54">
                  <c:v>21.7868209228</c:v>
                </c:pt>
                <c:pt idx="55">
                  <c:v>20.984266801889831</c:v>
                </c:pt>
                <c:pt idx="56">
                  <c:v>20.181712680979661</c:v>
                </c:pt>
                <c:pt idx="57">
                  <c:v>19.379158560069492</c:v>
                </c:pt>
                <c:pt idx="58">
                  <c:v>18.576604439159322</c:v>
                </c:pt>
                <c:pt idx="59">
                  <c:v>17.774050318249152</c:v>
                </c:pt>
                <c:pt idx="60">
                  <c:v>16.971496197338979</c:v>
                </c:pt>
                <c:pt idx="61">
                  <c:v>16.425021210159318</c:v>
                </c:pt>
                <c:pt idx="62">
                  <c:v>15.878546222979658</c:v>
                </c:pt>
                <c:pt idx="63">
                  <c:v>15.332071235799997</c:v>
                </c:pt>
                <c:pt idx="64">
                  <c:v>14.785596248620337</c:v>
                </c:pt>
                <c:pt idx="65">
                  <c:v>14.239121261440676</c:v>
                </c:pt>
                <c:pt idx="66">
                  <c:v>13.692646274261016</c:v>
                </c:pt>
                <c:pt idx="67">
                  <c:v>13.146171287081355</c:v>
                </c:pt>
                <c:pt idx="68">
                  <c:v>12.599696299901694</c:v>
                </c:pt>
                <c:pt idx="69">
                  <c:v>12.053221312722034</c:v>
                </c:pt>
                <c:pt idx="70">
                  <c:v>11.50674632554237</c:v>
                </c:pt>
                <c:pt idx="71">
                  <c:v>11.182800025657624</c:v>
                </c:pt>
                <c:pt idx="72">
                  <c:v>10.858853725772878</c:v>
                </c:pt>
                <c:pt idx="73">
                  <c:v>10.534907425888132</c:v>
                </c:pt>
                <c:pt idx="74">
                  <c:v>10.210961126003387</c:v>
                </c:pt>
                <c:pt idx="75">
                  <c:v>9.8870148261186408</c:v>
                </c:pt>
                <c:pt idx="76">
                  <c:v>9.563068526233895</c:v>
                </c:pt>
                <c:pt idx="77">
                  <c:v>9.2391222263491493</c:v>
                </c:pt>
                <c:pt idx="78">
                  <c:v>8.9151759264644035</c:v>
                </c:pt>
                <c:pt idx="79">
                  <c:v>8.5912296265796577</c:v>
                </c:pt>
                <c:pt idx="80">
                  <c:v>8.2672833266949155</c:v>
                </c:pt>
                <c:pt idx="81">
                  <c:v>8.0878756985959335</c:v>
                </c:pt>
                <c:pt idx="82">
                  <c:v>7.9084680704969506</c:v>
                </c:pt>
                <c:pt idx="83">
                  <c:v>7.7290604423979676</c:v>
                </c:pt>
                <c:pt idx="84">
                  <c:v>7.5496528142989847</c:v>
                </c:pt>
                <c:pt idx="85">
                  <c:v>7.3702451862000018</c:v>
                </c:pt>
                <c:pt idx="86">
                  <c:v>7.1908375581010189</c:v>
                </c:pt>
                <c:pt idx="87">
                  <c:v>7.011429930002036</c:v>
                </c:pt>
                <c:pt idx="88">
                  <c:v>6.832022301903053</c:v>
                </c:pt>
                <c:pt idx="89">
                  <c:v>6.6526146738040701</c:v>
                </c:pt>
                <c:pt idx="90">
                  <c:v>6.4732070457050899</c:v>
                </c:pt>
                <c:pt idx="91">
                  <c:v>6.3011404143679712</c:v>
                </c:pt>
                <c:pt idx="92">
                  <c:v>6.1290737830308526</c:v>
                </c:pt>
                <c:pt idx="93">
                  <c:v>5.957007151693734</c:v>
                </c:pt>
                <c:pt idx="94">
                  <c:v>5.7849405203566153</c:v>
                </c:pt>
                <c:pt idx="95">
                  <c:v>5.6128738890194967</c:v>
                </c:pt>
                <c:pt idx="96">
                  <c:v>5.4408072576823781</c:v>
                </c:pt>
                <c:pt idx="97">
                  <c:v>5.2687406263452594</c:v>
                </c:pt>
                <c:pt idx="98">
                  <c:v>5.0966739950081408</c:v>
                </c:pt>
                <c:pt idx="99">
                  <c:v>4.9246073636710221</c:v>
                </c:pt>
                <c:pt idx="100">
                  <c:v>4.7525407323339008</c:v>
                </c:pt>
                <c:pt idx="101">
                  <c:v>4.6225849392777478</c:v>
                </c:pt>
                <c:pt idx="102">
                  <c:v>4.4926291462215948</c:v>
                </c:pt>
                <c:pt idx="103">
                  <c:v>4.3626733531654418</c:v>
                </c:pt>
                <c:pt idx="104">
                  <c:v>4.2327175601092888</c:v>
                </c:pt>
                <c:pt idx="105">
                  <c:v>4.1027617670531358</c:v>
                </c:pt>
                <c:pt idx="106">
                  <c:v>3.9728059739969832</c:v>
                </c:pt>
                <c:pt idx="107">
                  <c:v>3.8428501809408306</c:v>
                </c:pt>
                <c:pt idx="108">
                  <c:v>3.7128943878846781</c:v>
                </c:pt>
                <c:pt idx="109">
                  <c:v>3.5829385948285255</c:v>
                </c:pt>
                <c:pt idx="110">
                  <c:v>3.4529828017723738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7FE-1F45-BACB-2DF33758D2F1}"/>
            </c:ext>
          </c:extLst>
        </c:ser>
        <c:ser>
          <c:idx val="6"/>
          <c:order val="6"/>
          <c:tx>
            <c:strRef>
              <c:f>'Figure 2.4'!$B$21</c:f>
              <c:strCache>
                <c:ptCount val="1"/>
                <c:pt idx="0">
                  <c:v>Historical</c:v>
                </c:pt>
              </c:strCache>
            </c:strRef>
          </c:tx>
          <c:spPr>
            <a:ln>
              <a:solidFill>
                <a:srgbClr val="BFD72E"/>
              </a:solidFill>
            </a:ln>
          </c:spPr>
          <c:marker>
            <c:symbol val="none"/>
          </c:marker>
          <c:cat>
            <c:numRef>
              <c:f>'Figure 2.4'!$C$5:$DI$5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'Figure 2.4'!$C$21:$DI$21</c:f>
              <c:numCache>
                <c:formatCode>0</c:formatCode>
                <c:ptCount val="111"/>
                <c:pt idx="0">
                  <c:v>36.748064999999997</c:v>
                </c:pt>
                <c:pt idx="1">
                  <c:v>37.264150999999998</c:v>
                </c:pt>
                <c:pt idx="2">
                  <c:v>37.616524669999997</c:v>
                </c:pt>
                <c:pt idx="3">
                  <c:v>37.92076067</c:v>
                </c:pt>
                <c:pt idx="4">
                  <c:v>38.435746999999999</c:v>
                </c:pt>
                <c:pt idx="5">
                  <c:v>39.259474670000003</c:v>
                </c:pt>
                <c:pt idx="6">
                  <c:v>39.795827330000002</c:v>
                </c:pt>
                <c:pt idx="7">
                  <c:v>41.887240329999997</c:v>
                </c:pt>
                <c:pt idx="8">
                  <c:v>39.87615967</c:v>
                </c:pt>
                <c:pt idx="9">
                  <c:v>40.046947000000003</c:v>
                </c:pt>
                <c:pt idx="10">
                  <c:v>40.700070330000003</c:v>
                </c:pt>
                <c:pt idx="11">
                  <c:v>41.01787333</c:v>
                </c:pt>
                <c:pt idx="12">
                  <c:v>41.867497</c:v>
                </c:pt>
                <c:pt idx="13">
                  <c:v>43.052419329999999</c:v>
                </c:pt>
                <c:pt idx="14">
                  <c:v>44.841736330000003</c:v>
                </c:pt>
                <c:pt idx="15">
                  <c:v>46.132747999999999</c:v>
                </c:pt>
                <c:pt idx="16">
                  <c:v>47.806795000000001</c:v>
                </c:pt>
                <c:pt idx="17">
                  <c:v>48.320772669999997</c:v>
                </c:pt>
                <c:pt idx="18">
                  <c:v>48.670226</c:v>
                </c:pt>
                <c:pt idx="19">
                  <c:v>48.601821999999999</c:v>
                </c:pt>
                <c:pt idx="20">
                  <c:v>50.521039330000001</c:v>
                </c:pt>
                <c:pt idx="21">
                  <c:v>51.774640329999997</c:v>
                </c:pt>
                <c:pt idx="22">
                  <c:v>52.342492999999997</c:v>
                </c:pt>
                <c:pt idx="23">
                  <c:v>52.829196670000002</c:v>
                </c:pt>
                <c:pt idx="24">
                  <c:v>53.694712330000002</c:v>
                </c:pt>
                <c:pt idx="25">
                  <c:v>54.140247330000001</c:v>
                </c:pt>
                <c:pt idx="26">
                  <c:v>54.055028720000003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57FE-1F45-BACB-2DF33758D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2799216"/>
        <c:axId val="302799608"/>
      </c:lineChart>
      <c:catAx>
        <c:axId val="30279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30279960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302799608"/>
        <c:scaling>
          <c:orientation val="minMax"/>
          <c:max val="65"/>
          <c:min val="-20"/>
        </c:scaling>
        <c:delete val="0"/>
        <c:axPos val="l"/>
        <c:majorGridlines>
          <c:spPr>
            <a:ln>
              <a:solidFill>
                <a:srgbClr val="5C5C5C">
                  <a:lumMod val="40000"/>
                  <a:lumOff val="60000"/>
                </a:srgbClr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Greenhouse gas emissions (GtCO2e/yr)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spPr>
          <a:ln>
            <a:noFill/>
            <a:prstDash val="sysDot"/>
          </a:ln>
        </c:spPr>
        <c:crossAx val="302799216"/>
        <c:crosses val="autoZero"/>
        <c:crossBetween val="between"/>
      </c:valAx>
      <c:valAx>
        <c:axId val="302800000"/>
        <c:scaling>
          <c:orientation val="minMax"/>
        </c:scaling>
        <c:delete val="1"/>
        <c:axPos val="r"/>
        <c:numFmt formatCode="0" sourceLinked="1"/>
        <c:majorTickMark val="out"/>
        <c:minorTickMark val="none"/>
        <c:tickLblPos val="nextTo"/>
        <c:crossAx val="302800392"/>
        <c:crosses val="max"/>
        <c:crossBetween val="between"/>
      </c:valAx>
      <c:catAx>
        <c:axId val="302800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2800000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898456597222222"/>
          <c:y val="8.7579084967320267E-2"/>
          <c:w val="0.21015434027777777"/>
          <c:h val="0.71958104575163395"/>
        </c:manualLayout>
      </c:layout>
      <c:overlay val="0"/>
    </c:legend>
    <c:plotVisOnly val="1"/>
    <c:dispBlanksAs val="span"/>
    <c:showDLblsOverMax val="0"/>
  </c:chart>
  <c:spPr>
    <a:ln>
      <a:noFill/>
    </a:ln>
  </c:spPr>
  <c:txPr>
    <a:bodyPr/>
    <a:lstStyle/>
    <a:p>
      <a:pPr>
        <a:defRPr sz="1400"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905796150481191"/>
          <c:y val="5.1400554097404488E-2"/>
          <c:w val="0.6118293963254593"/>
          <c:h val="0.79523549139690874"/>
        </c:manualLayout>
      </c:layout>
      <c:areaChart>
        <c:grouping val="stacked"/>
        <c:varyColors val="0"/>
        <c:ser>
          <c:idx val="4"/>
          <c:order val="4"/>
          <c:tx>
            <c:strRef>
              <c:f>'Figure 2.4'!$B$19</c:f>
              <c:strCache>
                <c:ptCount val="1"/>
                <c:pt idx="0">
                  <c:v>&gt;66% 2°C - Minimum</c:v>
                </c:pt>
              </c:strCache>
            </c:strRef>
          </c:tx>
          <c:spPr>
            <a:noFill/>
          </c:spPr>
          <c:cat>
            <c:numRef>
              <c:f>'Figure 2.4'!$C$5:$DI$5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'Figure 2.4'!$C$19:$DI$19</c:f>
              <c:numCache>
                <c:formatCode>0</c:formatCode>
                <c:ptCount val="111"/>
                <c:pt idx="0">
                  <c:v>36.748064999999997</c:v>
                </c:pt>
                <c:pt idx="1">
                  <c:v>37.264150999999998</c:v>
                </c:pt>
                <c:pt idx="2">
                  <c:v>37.616524669999997</c:v>
                </c:pt>
                <c:pt idx="3">
                  <c:v>37.92076067</c:v>
                </c:pt>
                <c:pt idx="4">
                  <c:v>38.435746999999999</c:v>
                </c:pt>
                <c:pt idx="5">
                  <c:v>39.259474670000003</c:v>
                </c:pt>
                <c:pt idx="6">
                  <c:v>39.795827330000002</c:v>
                </c:pt>
                <c:pt idx="7">
                  <c:v>41.887240329999997</c:v>
                </c:pt>
                <c:pt idx="8">
                  <c:v>39.87615967</c:v>
                </c:pt>
                <c:pt idx="9">
                  <c:v>40.046947000000003</c:v>
                </c:pt>
                <c:pt idx="10">
                  <c:v>40.700070330000003</c:v>
                </c:pt>
                <c:pt idx="11">
                  <c:v>41.01787333</c:v>
                </c:pt>
                <c:pt idx="12">
                  <c:v>41.867497</c:v>
                </c:pt>
                <c:pt idx="13">
                  <c:v>43.052419329999999</c:v>
                </c:pt>
                <c:pt idx="14">
                  <c:v>44.841736330000003</c:v>
                </c:pt>
                <c:pt idx="15">
                  <c:v>46.132747999999999</c:v>
                </c:pt>
                <c:pt idx="16">
                  <c:v>47.806795000000001</c:v>
                </c:pt>
                <c:pt idx="17">
                  <c:v>48.320772669999997</c:v>
                </c:pt>
                <c:pt idx="18">
                  <c:v>48.670226</c:v>
                </c:pt>
                <c:pt idx="19">
                  <c:v>48.601821999999999</c:v>
                </c:pt>
                <c:pt idx="20">
                  <c:v>50.521039330000001</c:v>
                </c:pt>
                <c:pt idx="21">
                  <c:v>51.774640329999997</c:v>
                </c:pt>
                <c:pt idx="22">
                  <c:v>52.342492999999997</c:v>
                </c:pt>
                <c:pt idx="23">
                  <c:v>52.829196670000002</c:v>
                </c:pt>
                <c:pt idx="24">
                  <c:v>53.694712330000002</c:v>
                </c:pt>
                <c:pt idx="25" formatCode="General">
                  <c:v>47.972424969999999</c:v>
                </c:pt>
                <c:pt idx="26" formatCode="General">
                  <c:v>47.808726459999995</c:v>
                </c:pt>
                <c:pt idx="27" formatCode="General">
                  <c:v>47.645027949999992</c:v>
                </c:pt>
                <c:pt idx="28" formatCode="General">
                  <c:v>47.481329439999989</c:v>
                </c:pt>
                <c:pt idx="29" formatCode="General">
                  <c:v>47.317630929999986</c:v>
                </c:pt>
                <c:pt idx="30" formatCode="General">
                  <c:v>47.153932419999997</c:v>
                </c:pt>
                <c:pt idx="31" formatCode="General">
                  <c:v>44.921293640999998</c:v>
                </c:pt>
                <c:pt idx="32" formatCode="General">
                  <c:v>42.688654862</c:v>
                </c:pt>
                <c:pt idx="33" formatCode="General">
                  <c:v>40.456016083000002</c:v>
                </c:pt>
                <c:pt idx="34" formatCode="General">
                  <c:v>38.223377304000003</c:v>
                </c:pt>
                <c:pt idx="35" formatCode="General">
                  <c:v>35.990738525000005</c:v>
                </c:pt>
                <c:pt idx="36" formatCode="General">
                  <c:v>33.758099746000006</c:v>
                </c:pt>
                <c:pt idx="37" formatCode="General">
                  <c:v>31.525460967000008</c:v>
                </c:pt>
                <c:pt idx="38" formatCode="General">
                  <c:v>29.292822188000009</c:v>
                </c:pt>
                <c:pt idx="39" formatCode="General">
                  <c:v>27.060183409000011</c:v>
                </c:pt>
                <c:pt idx="40" formatCode="General">
                  <c:v>24.827544629999998</c:v>
                </c:pt>
                <c:pt idx="41" formatCode="General">
                  <c:v>24.009359631999999</c:v>
                </c:pt>
                <c:pt idx="42" formatCode="General">
                  <c:v>23.191174633999999</c:v>
                </c:pt>
                <c:pt idx="43" formatCode="General">
                  <c:v>22.372989636</c:v>
                </c:pt>
                <c:pt idx="44" formatCode="General">
                  <c:v>21.554804638</c:v>
                </c:pt>
                <c:pt idx="45" formatCode="General">
                  <c:v>20.736619640000001</c:v>
                </c:pt>
                <c:pt idx="46" formatCode="General">
                  <c:v>19.918434642000001</c:v>
                </c:pt>
                <c:pt idx="47" formatCode="General">
                  <c:v>19.100249644000002</c:v>
                </c:pt>
                <c:pt idx="48" formatCode="General">
                  <c:v>18.282064646000002</c:v>
                </c:pt>
                <c:pt idx="49" formatCode="General">
                  <c:v>17.463879648000002</c:v>
                </c:pt>
                <c:pt idx="50" formatCode="General">
                  <c:v>16.645694649999999</c:v>
                </c:pt>
                <c:pt idx="51" formatCode="General">
                  <c:v>15.727007799899999</c:v>
                </c:pt>
                <c:pt idx="52" formatCode="General">
                  <c:v>14.808320949799999</c:v>
                </c:pt>
                <c:pt idx="53" formatCode="General">
                  <c:v>13.889634099699999</c:v>
                </c:pt>
                <c:pt idx="54" formatCode="General">
                  <c:v>12.970947249599998</c:v>
                </c:pt>
                <c:pt idx="55" formatCode="General">
                  <c:v>12.052260399499998</c:v>
                </c:pt>
                <c:pt idx="56" formatCode="General">
                  <c:v>11.133573549399998</c:v>
                </c:pt>
                <c:pt idx="57" formatCode="General">
                  <c:v>10.214886699299997</c:v>
                </c:pt>
                <c:pt idx="58" formatCode="General">
                  <c:v>9.2961998491999971</c:v>
                </c:pt>
                <c:pt idx="59" formatCode="General">
                  <c:v>8.3775129990999968</c:v>
                </c:pt>
                <c:pt idx="60" formatCode="General">
                  <c:v>7.4588261489999992</c:v>
                </c:pt>
                <c:pt idx="61" formatCode="General">
                  <c:v>6.981127376399999</c:v>
                </c:pt>
                <c:pt idx="62" formatCode="General">
                  <c:v>6.5034286037999989</c:v>
                </c:pt>
                <c:pt idx="63" formatCode="General">
                  <c:v>6.0257298311999987</c:v>
                </c:pt>
                <c:pt idx="64" formatCode="General">
                  <c:v>5.5480310585999986</c:v>
                </c:pt>
                <c:pt idx="65" formatCode="General">
                  <c:v>5.0703322859999984</c:v>
                </c:pt>
                <c:pt idx="66" formatCode="General">
                  <c:v>4.5926335133999983</c:v>
                </c:pt>
                <c:pt idx="67" formatCode="General">
                  <c:v>4.1149347407999981</c:v>
                </c:pt>
                <c:pt idx="68" formatCode="General">
                  <c:v>3.6372359681999979</c:v>
                </c:pt>
                <c:pt idx="69" formatCode="General">
                  <c:v>3.1595371955999978</c:v>
                </c:pt>
                <c:pt idx="70" formatCode="General">
                  <c:v>2.6818384229999999</c:v>
                </c:pt>
                <c:pt idx="71" formatCode="General">
                  <c:v>2.5719077931999998</c:v>
                </c:pt>
                <c:pt idx="72" formatCode="General">
                  <c:v>2.4619771633999998</c:v>
                </c:pt>
                <c:pt idx="73" formatCode="General">
                  <c:v>2.3520465335999998</c:v>
                </c:pt>
                <c:pt idx="74" formatCode="General">
                  <c:v>2.2421159037999998</c:v>
                </c:pt>
                <c:pt idx="75" formatCode="General">
                  <c:v>2.1321852739999998</c:v>
                </c:pt>
                <c:pt idx="76" formatCode="General">
                  <c:v>2.0222546441999998</c:v>
                </c:pt>
                <c:pt idx="77" formatCode="General">
                  <c:v>1.9123240143999998</c:v>
                </c:pt>
                <c:pt idx="78" formatCode="General">
                  <c:v>1.8023933845999998</c:v>
                </c:pt>
                <c:pt idx="79" formatCode="General">
                  <c:v>1.6924627547999997</c:v>
                </c:pt>
                <c:pt idx="80" formatCode="General">
                  <c:v>1.582532125</c:v>
                </c:pt>
                <c:pt idx="81" formatCode="General">
                  <c:v>1.2741085884999999</c:v>
                </c:pt>
                <c:pt idx="82" formatCode="General">
                  <c:v>0.96568505199999988</c:v>
                </c:pt>
                <c:pt idx="83" formatCode="General">
                  <c:v>0.65726151549999989</c:v>
                </c:pt>
                <c:pt idx="84" formatCode="General">
                  <c:v>0.34883797899999991</c:v>
                </c:pt>
                <c:pt idx="85" formatCode="General">
                  <c:v>4.0414442499999925E-2</c:v>
                </c:pt>
                <c:pt idx="86" formatCode="General">
                  <c:v>-0.26800909400000006</c:v>
                </c:pt>
                <c:pt idx="87" formatCode="General">
                  <c:v>-0.57643263050000004</c:v>
                </c:pt>
                <c:pt idx="88" formatCode="General">
                  <c:v>-0.88485616700000003</c:v>
                </c:pt>
                <c:pt idx="89" formatCode="General">
                  <c:v>-1.1932797035</c:v>
                </c:pt>
                <c:pt idx="90" formatCode="General">
                  <c:v>-1.5017032400000001</c:v>
                </c:pt>
                <c:pt idx="91" formatCode="General">
                  <c:v>-2.0250848673999999</c:v>
                </c:pt>
                <c:pt idx="92" formatCode="General">
                  <c:v>-2.5484664948</c:v>
                </c:pt>
                <c:pt idx="93" formatCode="General">
                  <c:v>-3.0718481222</c:v>
                </c:pt>
                <c:pt idx="94" formatCode="General">
                  <c:v>-3.5952297496000001</c:v>
                </c:pt>
                <c:pt idx="95" formatCode="General">
                  <c:v>-4.1186113769999997</c:v>
                </c:pt>
                <c:pt idx="96" formatCode="General">
                  <c:v>-4.6419930043999997</c:v>
                </c:pt>
                <c:pt idx="97" formatCode="General">
                  <c:v>-5.1653746317999998</c:v>
                </c:pt>
                <c:pt idx="98" formatCode="General">
                  <c:v>-5.6887562591999998</c:v>
                </c:pt>
                <c:pt idx="99" formatCode="General">
                  <c:v>-6.2121378865999999</c:v>
                </c:pt>
                <c:pt idx="100" formatCode="General">
                  <c:v>-6.7355195139999999</c:v>
                </c:pt>
                <c:pt idx="101" formatCode="General">
                  <c:v>-7.0869351835999996</c:v>
                </c:pt>
                <c:pt idx="102" formatCode="General">
                  <c:v>-7.4383508531999993</c:v>
                </c:pt>
                <c:pt idx="103" formatCode="General">
                  <c:v>-7.789766522799999</c:v>
                </c:pt>
                <c:pt idx="104" formatCode="General">
                  <c:v>-8.1411821923999987</c:v>
                </c:pt>
                <c:pt idx="105" formatCode="General">
                  <c:v>-8.4925978619999984</c:v>
                </c:pt>
                <c:pt idx="106" formatCode="General">
                  <c:v>-8.8440135315999981</c:v>
                </c:pt>
                <c:pt idx="107" formatCode="General">
                  <c:v>-9.1954292011999978</c:v>
                </c:pt>
                <c:pt idx="108" formatCode="General">
                  <c:v>-9.5468448707999976</c:v>
                </c:pt>
                <c:pt idx="109" formatCode="General">
                  <c:v>-9.8982605403999973</c:v>
                </c:pt>
                <c:pt idx="110" formatCode="General">
                  <c:v>-10.249676210000001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FE-1F45-BACB-2DF33758D2F1}"/>
            </c:ext>
          </c:extLst>
        </c:ser>
        <c:ser>
          <c:idx val="5"/>
          <c:order val="5"/>
          <c:tx>
            <c:strRef>
              <c:f>'Figure 2.4'!$B$20</c:f>
              <c:strCache>
                <c:ptCount val="1"/>
                <c:pt idx="0">
                  <c:v>&gt;66% 2°C - Range</c:v>
                </c:pt>
              </c:strCache>
            </c:strRef>
          </c:tx>
          <c:spPr>
            <a:solidFill>
              <a:srgbClr val="0000CC">
                <a:alpha val="50000"/>
              </a:srgbClr>
            </a:solidFill>
          </c:spPr>
          <c:cat>
            <c:numRef>
              <c:f>'Figure 2.4'!$C$5:$DI$5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'Figure 2.4'!$C$20:$DI$20</c:f>
              <c:numCache>
                <c:formatCode>0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 formatCode="General">
                  <c:v>12.845850109999994</c:v>
                </c:pt>
                <c:pt idx="26" formatCode="General">
                  <c:v>13.135074689999993</c:v>
                </c:pt>
                <c:pt idx="27" formatCode="General">
                  <c:v>13.424299269999992</c:v>
                </c:pt>
                <c:pt idx="28" formatCode="General">
                  <c:v>13.713523849999991</c:v>
                </c:pt>
                <c:pt idx="29" formatCode="General">
                  <c:v>14.00274842999999</c:v>
                </c:pt>
                <c:pt idx="30" formatCode="General">
                  <c:v>14.291973009999992</c:v>
                </c:pt>
                <c:pt idx="31" formatCode="General">
                  <c:v>16.251349897999994</c:v>
                </c:pt>
                <c:pt idx="32" formatCode="General">
                  <c:v>18.210726785999995</c:v>
                </c:pt>
                <c:pt idx="33" formatCode="General">
                  <c:v>20.170103673999996</c:v>
                </c:pt>
                <c:pt idx="34" formatCode="General">
                  <c:v>22.129480561999998</c:v>
                </c:pt>
                <c:pt idx="35" formatCode="General">
                  <c:v>24.088857449999999</c:v>
                </c:pt>
                <c:pt idx="36" formatCode="General">
                  <c:v>26.048234338</c:v>
                </c:pt>
                <c:pt idx="37" formatCode="General">
                  <c:v>28.007611226000002</c:v>
                </c:pt>
                <c:pt idx="38" formatCode="General">
                  <c:v>29.966988114000003</c:v>
                </c:pt>
                <c:pt idx="39" formatCode="General">
                  <c:v>31.926365002000004</c:v>
                </c:pt>
                <c:pt idx="40" formatCode="General">
                  <c:v>33.885741889999998</c:v>
                </c:pt>
                <c:pt idx="41" formatCode="General">
                  <c:v>32.391516550999995</c:v>
                </c:pt>
                <c:pt idx="42" formatCode="General">
                  <c:v>30.897291211999995</c:v>
                </c:pt>
                <c:pt idx="43" formatCode="General">
                  <c:v>29.403065872999996</c:v>
                </c:pt>
                <c:pt idx="44" formatCode="General">
                  <c:v>27.908840533999996</c:v>
                </c:pt>
                <c:pt idx="45" formatCode="General">
                  <c:v>26.414615194999996</c:v>
                </c:pt>
                <c:pt idx="46" formatCode="General">
                  <c:v>24.920389855999996</c:v>
                </c:pt>
                <c:pt idx="47" formatCode="General">
                  <c:v>23.426164516999997</c:v>
                </c:pt>
                <c:pt idx="48" formatCode="General">
                  <c:v>21.931939177999997</c:v>
                </c:pt>
                <c:pt idx="49" formatCode="General">
                  <c:v>20.437713838999997</c:v>
                </c:pt>
                <c:pt idx="50" formatCode="General">
                  <c:v>18.943488499999997</c:v>
                </c:pt>
                <c:pt idx="51" formatCode="General">
                  <c:v>19.007882412099999</c:v>
                </c:pt>
                <c:pt idx="52" formatCode="General">
                  <c:v>19.072276324200001</c:v>
                </c:pt>
                <c:pt idx="53" formatCode="General">
                  <c:v>19.136670236300002</c:v>
                </c:pt>
                <c:pt idx="54" formatCode="General">
                  <c:v>19.201064148400004</c:v>
                </c:pt>
                <c:pt idx="55" formatCode="General">
                  <c:v>19.265458060500006</c:v>
                </c:pt>
                <c:pt idx="56" formatCode="General">
                  <c:v>19.329851972600007</c:v>
                </c:pt>
                <c:pt idx="57" formatCode="General">
                  <c:v>19.394245884700009</c:v>
                </c:pt>
                <c:pt idx="58" formatCode="General">
                  <c:v>19.458639796800011</c:v>
                </c:pt>
                <c:pt idx="59" formatCode="General">
                  <c:v>19.523033708900012</c:v>
                </c:pt>
                <c:pt idx="60" formatCode="General">
                  <c:v>19.587427621</c:v>
                </c:pt>
                <c:pt idx="61" formatCode="General">
                  <c:v>19.303758127599998</c:v>
                </c:pt>
                <c:pt idx="62" formatCode="General">
                  <c:v>19.0200886342</c:v>
                </c:pt>
                <c:pt idx="63" formatCode="General">
                  <c:v>18.736419140800002</c:v>
                </c:pt>
                <c:pt idx="64" formatCode="General">
                  <c:v>18.452749647400005</c:v>
                </c:pt>
                <c:pt idx="65" formatCode="General">
                  <c:v>18.169080154000007</c:v>
                </c:pt>
                <c:pt idx="66" formatCode="General">
                  <c:v>17.885410660600009</c:v>
                </c:pt>
                <c:pt idx="67" formatCode="General">
                  <c:v>17.601741167200011</c:v>
                </c:pt>
                <c:pt idx="68" formatCode="General">
                  <c:v>17.318071673800013</c:v>
                </c:pt>
                <c:pt idx="69" formatCode="General">
                  <c:v>17.034402180400015</c:v>
                </c:pt>
                <c:pt idx="70" formatCode="General">
                  <c:v>16.750732687000003</c:v>
                </c:pt>
                <c:pt idx="71" formatCode="General">
                  <c:v>16.513960468800004</c:v>
                </c:pt>
                <c:pt idx="72" formatCode="General">
                  <c:v>16.277188250600005</c:v>
                </c:pt>
                <c:pt idx="73" formatCode="General">
                  <c:v>16.040416032400007</c:v>
                </c:pt>
                <c:pt idx="74" formatCode="General">
                  <c:v>15.803643814200006</c:v>
                </c:pt>
                <c:pt idx="75" formatCode="General">
                  <c:v>15.566871596000006</c:v>
                </c:pt>
                <c:pt idx="76" formatCode="General">
                  <c:v>15.330099377800005</c:v>
                </c:pt>
                <c:pt idx="77" formatCode="General">
                  <c:v>15.093327159600005</c:v>
                </c:pt>
                <c:pt idx="78" formatCode="General">
                  <c:v>14.856554941400004</c:v>
                </c:pt>
                <c:pt idx="79" formatCode="General">
                  <c:v>14.619782723200004</c:v>
                </c:pt>
                <c:pt idx="80" formatCode="General">
                  <c:v>14.383010505</c:v>
                </c:pt>
                <c:pt idx="81" formatCode="General">
                  <c:v>14.4579744025</c:v>
                </c:pt>
                <c:pt idx="82" formatCode="General">
                  <c:v>14.5329383</c:v>
                </c:pt>
                <c:pt idx="83" formatCode="General">
                  <c:v>14.6079021975</c:v>
                </c:pt>
                <c:pt idx="84" formatCode="General">
                  <c:v>14.682866095</c:v>
                </c:pt>
                <c:pt idx="85" formatCode="General">
                  <c:v>14.7578299925</c:v>
                </c:pt>
                <c:pt idx="86" formatCode="General">
                  <c:v>14.83279389</c:v>
                </c:pt>
                <c:pt idx="87" formatCode="General">
                  <c:v>14.9077577875</c:v>
                </c:pt>
                <c:pt idx="88" formatCode="General">
                  <c:v>14.982721685</c:v>
                </c:pt>
                <c:pt idx="89" formatCode="General">
                  <c:v>15.0576855825</c:v>
                </c:pt>
                <c:pt idx="90" formatCode="General">
                  <c:v>15.13264948</c:v>
                </c:pt>
                <c:pt idx="91" formatCode="General">
                  <c:v>15.806732115399999</c:v>
                </c:pt>
                <c:pt idx="92" formatCode="General">
                  <c:v>16.4808147508</c:v>
                </c:pt>
                <c:pt idx="93" formatCode="General">
                  <c:v>17.154897386200002</c:v>
                </c:pt>
                <c:pt idx="94" formatCode="General">
                  <c:v>17.828980021600003</c:v>
                </c:pt>
                <c:pt idx="95" formatCode="General">
                  <c:v>18.503062657000005</c:v>
                </c:pt>
                <c:pt idx="96" formatCode="General">
                  <c:v>19.177145292400006</c:v>
                </c:pt>
                <c:pt idx="97" formatCode="General">
                  <c:v>19.851227927800007</c:v>
                </c:pt>
                <c:pt idx="98" formatCode="General">
                  <c:v>20.525310563200009</c:v>
                </c:pt>
                <c:pt idx="99" formatCode="General">
                  <c:v>21.19939319860001</c:v>
                </c:pt>
                <c:pt idx="100" formatCode="General">
                  <c:v>21.873475834000001</c:v>
                </c:pt>
                <c:pt idx="101" formatCode="General">
                  <c:v>22.307838586599999</c:v>
                </c:pt>
                <c:pt idx="102" formatCode="General">
                  <c:v>22.742201339200001</c:v>
                </c:pt>
                <c:pt idx="103" formatCode="General">
                  <c:v>23.176564091800003</c:v>
                </c:pt>
                <c:pt idx="104" formatCode="General">
                  <c:v>23.610926844400005</c:v>
                </c:pt>
                <c:pt idx="105" formatCode="General">
                  <c:v>24.045289597000007</c:v>
                </c:pt>
                <c:pt idx="106" formatCode="General">
                  <c:v>24.479652349600009</c:v>
                </c:pt>
                <c:pt idx="107" formatCode="General">
                  <c:v>24.914015102200011</c:v>
                </c:pt>
                <c:pt idx="108" formatCode="General">
                  <c:v>25.348377854800013</c:v>
                </c:pt>
                <c:pt idx="109" formatCode="General">
                  <c:v>25.782740607400015</c:v>
                </c:pt>
                <c:pt idx="110" formatCode="General">
                  <c:v>26.217103360000003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FE-1F45-BACB-2DF33758D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2801176"/>
        <c:axId val="302801568"/>
      </c:areaChart>
      <c:areaChart>
        <c:grouping val="stacked"/>
        <c:varyColors val="0"/>
        <c:ser>
          <c:idx val="2"/>
          <c:order val="2"/>
          <c:tx>
            <c:strRef>
              <c:f>'Figure 2.4'!$B$17</c:f>
              <c:strCache>
                <c:ptCount val="1"/>
                <c:pt idx="0">
                  <c:v>1.5°C - Minimum</c:v>
                </c:pt>
              </c:strCache>
            </c:strRef>
          </c:tx>
          <c:spPr>
            <a:noFill/>
          </c:spPr>
          <c:cat>
            <c:numRef>
              <c:f>'Figure 2.4'!$C$5:$DI$5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'Figure 2.4'!$C$17:$DI$17</c:f>
              <c:numCache>
                <c:formatCode>0</c:formatCode>
                <c:ptCount val="111"/>
                <c:pt idx="0">
                  <c:v>36.748064999999997</c:v>
                </c:pt>
                <c:pt idx="1">
                  <c:v>37.264150999999998</c:v>
                </c:pt>
                <c:pt idx="2">
                  <c:v>37.616524669999997</c:v>
                </c:pt>
                <c:pt idx="3">
                  <c:v>37.92076067</c:v>
                </c:pt>
                <c:pt idx="4">
                  <c:v>38.435746999999999</c:v>
                </c:pt>
                <c:pt idx="5">
                  <c:v>39.259474670000003</c:v>
                </c:pt>
                <c:pt idx="6">
                  <c:v>39.795827330000002</c:v>
                </c:pt>
                <c:pt idx="7">
                  <c:v>41.887240329999997</c:v>
                </c:pt>
                <c:pt idx="8">
                  <c:v>39.87615967</c:v>
                </c:pt>
                <c:pt idx="9">
                  <c:v>40.046947000000003</c:v>
                </c:pt>
                <c:pt idx="10">
                  <c:v>40.700070330000003</c:v>
                </c:pt>
                <c:pt idx="11">
                  <c:v>41.01787333</c:v>
                </c:pt>
                <c:pt idx="12">
                  <c:v>41.867497</c:v>
                </c:pt>
                <c:pt idx="13">
                  <c:v>43.052419329999999</c:v>
                </c:pt>
                <c:pt idx="14">
                  <c:v>44.841736330000003</c:v>
                </c:pt>
                <c:pt idx="15">
                  <c:v>46.132747999999999</c:v>
                </c:pt>
                <c:pt idx="16">
                  <c:v>47.806795000000001</c:v>
                </c:pt>
                <c:pt idx="17">
                  <c:v>48.320772669999997</c:v>
                </c:pt>
                <c:pt idx="18">
                  <c:v>48.670226</c:v>
                </c:pt>
                <c:pt idx="19">
                  <c:v>48.601821999999999</c:v>
                </c:pt>
                <c:pt idx="20">
                  <c:v>50.521039330000001</c:v>
                </c:pt>
                <c:pt idx="21">
                  <c:v>51.774640329999997</c:v>
                </c:pt>
                <c:pt idx="22">
                  <c:v>52.342492999999997</c:v>
                </c:pt>
                <c:pt idx="23">
                  <c:v>52.829196670000002</c:v>
                </c:pt>
                <c:pt idx="24">
                  <c:v>53.694712330000002</c:v>
                </c:pt>
                <c:pt idx="25" formatCode="General">
                  <c:v>46.247574880000002</c:v>
                </c:pt>
                <c:pt idx="26" formatCode="General">
                  <c:v>45.686991522</c:v>
                </c:pt>
                <c:pt idx="27" formatCode="General">
                  <c:v>45.126408163999997</c:v>
                </c:pt>
                <c:pt idx="28" formatCode="General">
                  <c:v>44.565824805999995</c:v>
                </c:pt>
                <c:pt idx="29" formatCode="General">
                  <c:v>44.005241447999992</c:v>
                </c:pt>
                <c:pt idx="30" formatCode="General">
                  <c:v>43.444658089999997</c:v>
                </c:pt>
                <c:pt idx="31" formatCode="General">
                  <c:v>40.976391886999998</c:v>
                </c:pt>
                <c:pt idx="32" formatCode="General">
                  <c:v>38.508125683999999</c:v>
                </c:pt>
                <c:pt idx="33" formatCode="General">
                  <c:v>36.039859481000001</c:v>
                </c:pt>
                <c:pt idx="34" formatCode="General">
                  <c:v>33.571593278000002</c:v>
                </c:pt>
                <c:pt idx="35" formatCode="General">
                  <c:v>31.103327075000003</c:v>
                </c:pt>
                <c:pt idx="36" formatCode="General">
                  <c:v>28.635060872000004</c:v>
                </c:pt>
                <c:pt idx="37" formatCode="General">
                  <c:v>26.166794669000005</c:v>
                </c:pt>
                <c:pt idx="38" formatCode="General">
                  <c:v>23.698528466000006</c:v>
                </c:pt>
                <c:pt idx="39" formatCode="General">
                  <c:v>21.230262263000007</c:v>
                </c:pt>
                <c:pt idx="40" formatCode="General">
                  <c:v>18.761996060000001</c:v>
                </c:pt>
                <c:pt idx="41" formatCode="General">
                  <c:v>17.196034751000003</c:v>
                </c:pt>
                <c:pt idx="42" formatCode="General">
                  <c:v>15.630073442000002</c:v>
                </c:pt>
                <c:pt idx="43" formatCode="General">
                  <c:v>14.064112133000002</c:v>
                </c:pt>
                <c:pt idx="44" formatCode="General">
                  <c:v>12.498150824000001</c:v>
                </c:pt>
                <c:pt idx="45" formatCode="General">
                  <c:v>10.932189515000001</c:v>
                </c:pt>
                <c:pt idx="46" formatCode="General">
                  <c:v>9.3662282060000006</c:v>
                </c:pt>
                <c:pt idx="47" formatCode="General">
                  <c:v>7.8002668970000002</c:v>
                </c:pt>
                <c:pt idx="48" formatCode="General">
                  <c:v>6.2343055879999998</c:v>
                </c:pt>
                <c:pt idx="49" formatCode="General">
                  <c:v>4.6683442789999994</c:v>
                </c:pt>
                <c:pt idx="50" formatCode="General">
                  <c:v>3.1023829699999999</c:v>
                </c:pt>
                <c:pt idx="51" formatCode="General">
                  <c:v>2.4433725490999998</c:v>
                </c:pt>
                <c:pt idx="52" formatCode="General">
                  <c:v>1.7843621281999997</c:v>
                </c:pt>
                <c:pt idx="53" formatCode="General">
                  <c:v>1.1253517072999997</c:v>
                </c:pt>
                <c:pt idx="54" formatCode="General">
                  <c:v>0.46634128639999972</c:v>
                </c:pt>
                <c:pt idx="55" formatCode="General">
                  <c:v>-0.19266913450000023</c:v>
                </c:pt>
                <c:pt idx="56" formatCode="General">
                  <c:v>-0.85167955540000018</c:v>
                </c:pt>
                <c:pt idx="57" formatCode="General">
                  <c:v>-1.5106899763000001</c:v>
                </c:pt>
                <c:pt idx="58" formatCode="General">
                  <c:v>-2.1697003972000002</c:v>
                </c:pt>
                <c:pt idx="59" formatCode="General">
                  <c:v>-2.8287108181000002</c:v>
                </c:pt>
                <c:pt idx="60" formatCode="General">
                  <c:v>-3.4877212389999999</c:v>
                </c:pt>
                <c:pt idx="61" formatCode="General">
                  <c:v>-3.5275962584</c:v>
                </c:pt>
                <c:pt idx="62" formatCode="General">
                  <c:v>-3.5674712778000002</c:v>
                </c:pt>
                <c:pt idx="63" formatCode="General">
                  <c:v>-3.6073462972000003</c:v>
                </c:pt>
                <c:pt idx="64" formatCode="General">
                  <c:v>-3.6472213166000005</c:v>
                </c:pt>
                <c:pt idx="65" formatCode="General">
                  <c:v>-3.6870963360000006</c:v>
                </c:pt>
                <c:pt idx="66" formatCode="General">
                  <c:v>-3.7269713554000008</c:v>
                </c:pt>
                <c:pt idx="67" formatCode="General">
                  <c:v>-3.766846374800001</c:v>
                </c:pt>
                <c:pt idx="68" formatCode="General">
                  <c:v>-3.8067213942000011</c:v>
                </c:pt>
                <c:pt idx="69" formatCode="General">
                  <c:v>-3.8465964136000013</c:v>
                </c:pt>
                <c:pt idx="70" formatCode="General">
                  <c:v>-3.8864714330000001</c:v>
                </c:pt>
                <c:pt idx="71" formatCode="General">
                  <c:v>-3.9784562812000002</c:v>
                </c:pt>
                <c:pt idx="72" formatCode="General">
                  <c:v>-4.0704411293999998</c:v>
                </c:pt>
                <c:pt idx="73" formatCode="General">
                  <c:v>-4.1624259775999999</c:v>
                </c:pt>
                <c:pt idx="74" formatCode="General">
                  <c:v>-4.2544108258</c:v>
                </c:pt>
                <c:pt idx="75" formatCode="General">
                  <c:v>-4.346395674</c:v>
                </c:pt>
                <c:pt idx="76" formatCode="General">
                  <c:v>-4.4383805222000001</c:v>
                </c:pt>
                <c:pt idx="77" formatCode="General">
                  <c:v>-4.5303653704000002</c:v>
                </c:pt>
                <c:pt idx="78" formatCode="General">
                  <c:v>-4.6223502186000003</c:v>
                </c:pt>
                <c:pt idx="79" formatCode="General">
                  <c:v>-4.7143350668000004</c:v>
                </c:pt>
                <c:pt idx="80" formatCode="General">
                  <c:v>-4.8063199150000004</c:v>
                </c:pt>
                <c:pt idx="81" formatCode="General">
                  <c:v>-5.1052932327000002</c:v>
                </c:pt>
                <c:pt idx="82" formatCode="General">
                  <c:v>-5.4042665504</c:v>
                </c:pt>
                <c:pt idx="83" formatCode="General">
                  <c:v>-5.7032398680999998</c:v>
                </c:pt>
                <c:pt idx="84" formatCode="General">
                  <c:v>-6.0022131857999996</c:v>
                </c:pt>
                <c:pt idx="85" formatCode="General">
                  <c:v>-6.3011865034999994</c:v>
                </c:pt>
                <c:pt idx="86" formatCode="General">
                  <c:v>-6.6001598211999992</c:v>
                </c:pt>
                <c:pt idx="87" formatCode="General">
                  <c:v>-6.899133138899999</c:v>
                </c:pt>
                <c:pt idx="88" formatCode="General">
                  <c:v>-7.1981064565999988</c:v>
                </c:pt>
                <c:pt idx="89" formatCode="General">
                  <c:v>-7.4970797742999986</c:v>
                </c:pt>
                <c:pt idx="90" formatCode="General">
                  <c:v>-7.7960530920000002</c:v>
                </c:pt>
                <c:pt idx="91" formatCode="General">
                  <c:v>-8.1254923998000006</c:v>
                </c:pt>
                <c:pt idx="92" formatCode="General">
                  <c:v>-8.4549317076000001</c:v>
                </c:pt>
                <c:pt idx="93" formatCode="General">
                  <c:v>-8.7843710153999996</c:v>
                </c:pt>
                <c:pt idx="94" formatCode="General">
                  <c:v>-9.1138103231999992</c:v>
                </c:pt>
                <c:pt idx="95" formatCode="General">
                  <c:v>-9.4432496309999987</c:v>
                </c:pt>
                <c:pt idx="96" formatCode="General">
                  <c:v>-9.7726889387999982</c:v>
                </c:pt>
                <c:pt idx="97" formatCode="General">
                  <c:v>-10.102128246599998</c:v>
                </c:pt>
                <c:pt idx="98" formatCode="General">
                  <c:v>-10.431567554399997</c:v>
                </c:pt>
                <c:pt idx="99" formatCode="General">
                  <c:v>-10.761006862199997</c:v>
                </c:pt>
                <c:pt idx="100" formatCode="General">
                  <c:v>-11.09044617</c:v>
                </c:pt>
                <c:pt idx="101" formatCode="General">
                  <c:v>-11.275960900999999</c:v>
                </c:pt>
                <c:pt idx="102" formatCode="General">
                  <c:v>-11.461475631999999</c:v>
                </c:pt>
                <c:pt idx="103" formatCode="General">
                  <c:v>-11.646990362999999</c:v>
                </c:pt>
                <c:pt idx="104" formatCode="General">
                  <c:v>-11.832505093999998</c:v>
                </c:pt>
                <c:pt idx="105" formatCode="General">
                  <c:v>-12.018019824999998</c:v>
                </c:pt>
                <c:pt idx="106" formatCode="General">
                  <c:v>-12.203534555999997</c:v>
                </c:pt>
                <c:pt idx="107" formatCode="General">
                  <c:v>-12.389049286999997</c:v>
                </c:pt>
                <c:pt idx="108" formatCode="General">
                  <c:v>-12.574564017999997</c:v>
                </c:pt>
                <c:pt idx="109" formatCode="General">
                  <c:v>-12.760078748999996</c:v>
                </c:pt>
                <c:pt idx="110" formatCode="General">
                  <c:v>-12.945593479999999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FE-1F45-BACB-2DF33758D2F1}"/>
            </c:ext>
          </c:extLst>
        </c:ser>
        <c:ser>
          <c:idx val="3"/>
          <c:order val="3"/>
          <c:tx>
            <c:strRef>
              <c:f>'Figure 2.4'!$B$18</c:f>
              <c:strCache>
                <c:ptCount val="1"/>
                <c:pt idx="0">
                  <c:v>&gt;50% 1.5°C - Range</c:v>
                </c:pt>
              </c:strCache>
            </c:strRef>
          </c:tx>
          <c:spPr>
            <a:solidFill>
              <a:srgbClr val="CC0000">
                <a:alpha val="40000"/>
              </a:srgbClr>
            </a:solidFill>
          </c:spPr>
          <c:cat>
            <c:numRef>
              <c:f>'Figure 2.4'!$C$5:$DI$5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'Figure 2.4'!$C$18:$DI$18</c:f>
              <c:numCache>
                <c:formatCode>0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 formatCode="General">
                  <c:v>14.57070019999999</c:v>
                </c:pt>
                <c:pt idx="26" formatCode="General">
                  <c:v>15.25680962799999</c:v>
                </c:pt>
                <c:pt idx="27" formatCode="General">
                  <c:v>15.94291905599999</c:v>
                </c:pt>
                <c:pt idx="28" formatCode="General">
                  <c:v>16.629028483999992</c:v>
                </c:pt>
                <c:pt idx="29" formatCode="General">
                  <c:v>17.315137911999994</c:v>
                </c:pt>
                <c:pt idx="30" formatCode="General">
                  <c:v>18.001247339999992</c:v>
                </c:pt>
                <c:pt idx="31" formatCode="General">
                  <c:v>17.736769089999992</c:v>
                </c:pt>
                <c:pt idx="32" formatCode="General">
                  <c:v>17.472290839999992</c:v>
                </c:pt>
                <c:pt idx="33" formatCode="General">
                  <c:v>17.207812589999993</c:v>
                </c:pt>
                <c:pt idx="34" formatCode="General">
                  <c:v>16.943334339999993</c:v>
                </c:pt>
                <c:pt idx="35" formatCode="General">
                  <c:v>16.678856089999993</c:v>
                </c:pt>
                <c:pt idx="36" formatCode="General">
                  <c:v>16.414377839999993</c:v>
                </c:pt>
                <c:pt idx="37" formatCode="General">
                  <c:v>16.149899589999993</c:v>
                </c:pt>
                <c:pt idx="38" formatCode="General">
                  <c:v>15.885421339999994</c:v>
                </c:pt>
                <c:pt idx="39" formatCode="General">
                  <c:v>15.620943089999994</c:v>
                </c:pt>
                <c:pt idx="40" formatCode="General">
                  <c:v>15.356464840000001</c:v>
                </c:pt>
                <c:pt idx="41" formatCode="General">
                  <c:v>15.818934116000001</c:v>
                </c:pt>
                <c:pt idx="42" formatCode="General">
                  <c:v>16.281403392000001</c:v>
                </c:pt>
                <c:pt idx="43" formatCode="General">
                  <c:v>16.743872668000002</c:v>
                </c:pt>
                <c:pt idx="44" formatCode="General">
                  <c:v>17.206341944000002</c:v>
                </c:pt>
                <c:pt idx="45" formatCode="General">
                  <c:v>17.668811220000002</c:v>
                </c:pt>
                <c:pt idx="46" formatCode="General">
                  <c:v>18.131280496000002</c:v>
                </c:pt>
                <c:pt idx="47" formatCode="General">
                  <c:v>18.593749772000002</c:v>
                </c:pt>
                <c:pt idx="48" formatCode="General">
                  <c:v>19.056219048000003</c:v>
                </c:pt>
                <c:pt idx="49" formatCode="General">
                  <c:v>19.518688324000003</c:v>
                </c:pt>
                <c:pt idx="50" formatCode="General">
                  <c:v>19.9811576</c:v>
                </c:pt>
                <c:pt idx="51" formatCode="General">
                  <c:v>19.876555958899999</c:v>
                </c:pt>
                <c:pt idx="52" formatCode="General">
                  <c:v>19.771954317799999</c:v>
                </c:pt>
                <c:pt idx="53" formatCode="General">
                  <c:v>19.667352676699998</c:v>
                </c:pt>
                <c:pt idx="54" formatCode="General">
                  <c:v>19.562751035599998</c:v>
                </c:pt>
                <c:pt idx="55" formatCode="General">
                  <c:v>19.458149394499998</c:v>
                </c:pt>
                <c:pt idx="56" formatCode="General">
                  <c:v>19.353547753399997</c:v>
                </c:pt>
                <c:pt idx="57" formatCode="General">
                  <c:v>19.248946112299997</c:v>
                </c:pt>
                <c:pt idx="58" formatCode="General">
                  <c:v>19.144344471199997</c:v>
                </c:pt>
                <c:pt idx="59" formatCode="General">
                  <c:v>19.039742830099996</c:v>
                </c:pt>
                <c:pt idx="60" formatCode="General">
                  <c:v>18.935141188999999</c:v>
                </c:pt>
                <c:pt idx="61" formatCode="General">
                  <c:v>18.4069054663</c:v>
                </c:pt>
                <c:pt idx="62" formatCode="General">
                  <c:v>17.8786697436</c:v>
                </c:pt>
                <c:pt idx="63" formatCode="General">
                  <c:v>17.3504340209</c:v>
                </c:pt>
                <c:pt idx="64" formatCode="General">
                  <c:v>16.8221982982</c:v>
                </c:pt>
                <c:pt idx="65" formatCode="General">
                  <c:v>16.2939625755</c:v>
                </c:pt>
                <c:pt idx="66" formatCode="General">
                  <c:v>15.7657268528</c:v>
                </c:pt>
                <c:pt idx="67" formatCode="General">
                  <c:v>15.2374911301</c:v>
                </c:pt>
                <c:pt idx="68" formatCode="General">
                  <c:v>14.709255407400001</c:v>
                </c:pt>
                <c:pt idx="69" formatCode="General">
                  <c:v>14.181019684700001</c:v>
                </c:pt>
                <c:pt idx="70" formatCode="General">
                  <c:v>13.652783962000001</c:v>
                </c:pt>
                <c:pt idx="71" formatCode="General">
                  <c:v>13.404736558200002</c:v>
                </c:pt>
                <c:pt idx="72" formatCode="General">
                  <c:v>13.156689154400002</c:v>
                </c:pt>
                <c:pt idx="73" formatCode="General">
                  <c:v>12.908641750600003</c:v>
                </c:pt>
                <c:pt idx="74" formatCode="General">
                  <c:v>12.660594346800004</c:v>
                </c:pt>
                <c:pt idx="75" formatCode="General">
                  <c:v>12.412546943000004</c:v>
                </c:pt>
                <c:pt idx="76" formatCode="General">
                  <c:v>12.164499539200005</c:v>
                </c:pt>
                <c:pt idx="77" formatCode="General">
                  <c:v>11.916452135400005</c:v>
                </c:pt>
                <c:pt idx="78" formatCode="General">
                  <c:v>11.668404731600006</c:v>
                </c:pt>
                <c:pt idx="79" formatCode="General">
                  <c:v>11.420357327800007</c:v>
                </c:pt>
                <c:pt idx="80" formatCode="General">
                  <c:v>11.172309924</c:v>
                </c:pt>
                <c:pt idx="81" formatCode="General">
                  <c:v>11.310042387600001</c:v>
                </c:pt>
                <c:pt idx="82" formatCode="General">
                  <c:v>11.447774851200002</c:v>
                </c:pt>
                <c:pt idx="83" formatCode="General">
                  <c:v>11.585507314800003</c:v>
                </c:pt>
                <c:pt idx="84" formatCode="General">
                  <c:v>11.723239778400004</c:v>
                </c:pt>
                <c:pt idx="85" formatCode="General">
                  <c:v>11.860972242000004</c:v>
                </c:pt>
                <c:pt idx="86" formatCode="General">
                  <c:v>11.998704705600005</c:v>
                </c:pt>
                <c:pt idx="87" formatCode="General">
                  <c:v>12.136437169200006</c:v>
                </c:pt>
                <c:pt idx="88" formatCode="General">
                  <c:v>12.274169632800007</c:v>
                </c:pt>
                <c:pt idx="89" formatCode="General">
                  <c:v>12.411902096400008</c:v>
                </c:pt>
                <c:pt idx="90" formatCode="General">
                  <c:v>12.549634560000001</c:v>
                </c:pt>
                <c:pt idx="91" formatCode="General">
                  <c:v>12.677505245100001</c:v>
                </c:pt>
                <c:pt idx="92" formatCode="General">
                  <c:v>12.8053759302</c:v>
                </c:pt>
                <c:pt idx="93" formatCode="General">
                  <c:v>12.9332466153</c:v>
                </c:pt>
                <c:pt idx="94" formatCode="General">
                  <c:v>13.061117300399999</c:v>
                </c:pt>
                <c:pt idx="95" formatCode="General">
                  <c:v>13.188987985499999</c:v>
                </c:pt>
                <c:pt idx="96" formatCode="General">
                  <c:v>13.316858670599999</c:v>
                </c:pt>
                <c:pt idx="97" formatCode="General">
                  <c:v>13.444729355699998</c:v>
                </c:pt>
                <c:pt idx="98" formatCode="General">
                  <c:v>13.572600040799998</c:v>
                </c:pt>
                <c:pt idx="99" formatCode="General">
                  <c:v>13.700470725899997</c:v>
                </c:pt>
                <c:pt idx="100" formatCode="General">
                  <c:v>13.828341411</c:v>
                </c:pt>
                <c:pt idx="101" formatCode="General">
                  <c:v>14.0837523589</c:v>
                </c:pt>
                <c:pt idx="102" formatCode="General">
                  <c:v>14.3391633068</c:v>
                </c:pt>
                <c:pt idx="103" formatCode="General">
                  <c:v>14.594574254699999</c:v>
                </c:pt>
                <c:pt idx="104" formatCode="General">
                  <c:v>14.849985202599999</c:v>
                </c:pt>
                <c:pt idx="105" formatCode="General">
                  <c:v>15.105396150499999</c:v>
                </c:pt>
                <c:pt idx="106" formatCode="General">
                  <c:v>15.360807098399999</c:v>
                </c:pt>
                <c:pt idx="107" formatCode="General">
                  <c:v>15.616218046299998</c:v>
                </c:pt>
                <c:pt idx="108" formatCode="General">
                  <c:v>15.871628994199998</c:v>
                </c:pt>
                <c:pt idx="109" formatCode="General">
                  <c:v>16.127039942099998</c:v>
                </c:pt>
                <c:pt idx="110" formatCode="General">
                  <c:v>16.382450890000001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7FE-1F45-BACB-2DF33758D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4047984"/>
        <c:axId val="304047592"/>
      </c:areaChart>
      <c:lineChart>
        <c:grouping val="standard"/>
        <c:varyColors val="0"/>
        <c:ser>
          <c:idx val="0"/>
          <c:order val="0"/>
          <c:tx>
            <c:strRef>
              <c:f>'Figure 2.4'!$B$15</c:f>
              <c:strCache>
                <c:ptCount val="1"/>
                <c:pt idx="0">
                  <c:v>&gt;50% 1.5°C - Median</c:v>
                </c:pt>
              </c:strCache>
            </c:strRef>
          </c:tx>
          <c:marker>
            <c:symbol val="none"/>
          </c:marker>
          <c:cat>
            <c:numRef>
              <c:f>'Figure 2.4'!$C$5:$DI$5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'Figure 2.4'!$C$15:$DI$15</c:f>
              <c:numCache>
                <c:formatCode>General</c:formatCode>
                <c:ptCount val="111"/>
                <c:pt idx="25">
                  <c:v>53.115298018055569</c:v>
                </c:pt>
                <c:pt idx="26">
                  <c:v>52.766483058833344</c:v>
                </c:pt>
                <c:pt idx="27">
                  <c:v>52.41766809961112</c:v>
                </c:pt>
                <c:pt idx="28">
                  <c:v>52.068853140388896</c:v>
                </c:pt>
                <c:pt idx="29">
                  <c:v>51.720038181166672</c:v>
                </c:pt>
                <c:pt idx="30">
                  <c:v>51.371223221944447</c:v>
                </c:pt>
                <c:pt idx="31">
                  <c:v>48.959674559611116</c:v>
                </c:pt>
                <c:pt idx="32">
                  <c:v>46.548125897277785</c:v>
                </c:pt>
                <c:pt idx="33">
                  <c:v>44.136577234944454</c:v>
                </c:pt>
                <c:pt idx="34">
                  <c:v>41.725028572611123</c:v>
                </c:pt>
                <c:pt idx="35">
                  <c:v>39.313479910277792</c:v>
                </c:pt>
                <c:pt idx="36">
                  <c:v>36.901931247944461</c:v>
                </c:pt>
                <c:pt idx="37">
                  <c:v>34.49038258561113</c:v>
                </c:pt>
                <c:pt idx="38">
                  <c:v>32.078833923277799</c:v>
                </c:pt>
                <c:pt idx="39">
                  <c:v>29.667285260944467</c:v>
                </c:pt>
                <c:pt idx="40">
                  <c:v>27.255736598611119</c:v>
                </c:pt>
                <c:pt idx="41">
                  <c:v>25.918169767838897</c:v>
                </c:pt>
                <c:pt idx="42">
                  <c:v>24.580602937066676</c:v>
                </c:pt>
                <c:pt idx="43">
                  <c:v>23.243036106294454</c:v>
                </c:pt>
                <c:pt idx="44">
                  <c:v>21.905469275522233</c:v>
                </c:pt>
                <c:pt idx="45">
                  <c:v>20.567902444750011</c:v>
                </c:pt>
                <c:pt idx="46">
                  <c:v>19.23033561397779</c:v>
                </c:pt>
                <c:pt idx="47">
                  <c:v>17.892768783205568</c:v>
                </c:pt>
                <c:pt idx="48">
                  <c:v>16.555201952433347</c:v>
                </c:pt>
                <c:pt idx="49">
                  <c:v>15.217635121661123</c:v>
                </c:pt>
                <c:pt idx="50">
                  <c:v>13.880068290888889</c:v>
                </c:pt>
                <c:pt idx="51">
                  <c:v>13.15823985115</c:v>
                </c:pt>
                <c:pt idx="52">
                  <c:v>12.436411411411111</c:v>
                </c:pt>
                <c:pt idx="53">
                  <c:v>11.714582971672222</c:v>
                </c:pt>
                <c:pt idx="54">
                  <c:v>10.992754531933333</c:v>
                </c:pt>
                <c:pt idx="55">
                  <c:v>10.270926092194443</c:v>
                </c:pt>
                <c:pt idx="56">
                  <c:v>9.5490976524555542</c:v>
                </c:pt>
                <c:pt idx="57">
                  <c:v>8.827269212716665</c:v>
                </c:pt>
                <c:pt idx="58">
                  <c:v>8.1054407729777758</c:v>
                </c:pt>
                <c:pt idx="59">
                  <c:v>7.3836123332388865</c:v>
                </c:pt>
                <c:pt idx="60">
                  <c:v>6.6617838935</c:v>
                </c:pt>
                <c:pt idx="61">
                  <c:v>6.2377270365783888</c:v>
                </c:pt>
                <c:pt idx="62">
                  <c:v>5.8136701796567776</c:v>
                </c:pt>
                <c:pt idx="63">
                  <c:v>5.3896133227351664</c:v>
                </c:pt>
                <c:pt idx="64">
                  <c:v>4.9655564658135551</c:v>
                </c:pt>
                <c:pt idx="65">
                  <c:v>4.5414996088919439</c:v>
                </c:pt>
                <c:pt idx="66">
                  <c:v>4.1174427519703327</c:v>
                </c:pt>
                <c:pt idx="67">
                  <c:v>3.6933858950487215</c:v>
                </c:pt>
                <c:pt idx="68">
                  <c:v>3.2693290381271103</c:v>
                </c:pt>
                <c:pt idx="69">
                  <c:v>2.8452721812054991</c:v>
                </c:pt>
                <c:pt idx="70">
                  <c:v>2.4212153242838901</c:v>
                </c:pt>
                <c:pt idx="71">
                  <c:v>2.1494590202854176</c:v>
                </c:pt>
                <c:pt idx="72">
                  <c:v>1.8777027162869453</c:v>
                </c:pt>
                <c:pt idx="73">
                  <c:v>1.605946412288473</c:v>
                </c:pt>
                <c:pt idx="74">
                  <c:v>1.3341901082900007</c:v>
                </c:pt>
                <c:pt idx="75">
                  <c:v>1.0624338042915284</c:v>
                </c:pt>
                <c:pt idx="76">
                  <c:v>0.79067750029305617</c:v>
                </c:pt>
                <c:pt idx="77">
                  <c:v>0.51892119629458389</c:v>
                </c:pt>
                <c:pt idx="78">
                  <c:v>0.24716489229611155</c:v>
                </c:pt>
                <c:pt idx="79">
                  <c:v>-2.4591411702360788E-2</c:v>
                </c:pt>
                <c:pt idx="80">
                  <c:v>-0.29634771570083329</c:v>
                </c:pt>
                <c:pt idx="81">
                  <c:v>-0.46793939318130556</c:v>
                </c:pt>
                <c:pt idx="82">
                  <c:v>-0.63953107066177783</c:v>
                </c:pt>
                <c:pt idx="83">
                  <c:v>-0.81112274814225005</c:v>
                </c:pt>
                <c:pt idx="84">
                  <c:v>-0.98271442562272227</c:v>
                </c:pt>
                <c:pt idx="85">
                  <c:v>-1.1543061031031945</c:v>
                </c:pt>
                <c:pt idx="86">
                  <c:v>-1.3258977805836667</c:v>
                </c:pt>
                <c:pt idx="87">
                  <c:v>-1.4974894580641389</c:v>
                </c:pt>
                <c:pt idx="88">
                  <c:v>-1.6690811355446111</c:v>
                </c:pt>
                <c:pt idx="89">
                  <c:v>-1.8406728130250833</c:v>
                </c:pt>
                <c:pt idx="90">
                  <c:v>-2.0122644905055558</c:v>
                </c:pt>
                <c:pt idx="91">
                  <c:v>-2.142467928026667</c:v>
                </c:pt>
                <c:pt idx="92">
                  <c:v>-2.2726713655477782</c:v>
                </c:pt>
                <c:pt idx="93">
                  <c:v>-2.4028748030688893</c:v>
                </c:pt>
                <c:pt idx="94">
                  <c:v>-2.5330782405900005</c:v>
                </c:pt>
                <c:pt idx="95">
                  <c:v>-2.6632816781111117</c:v>
                </c:pt>
                <c:pt idx="96">
                  <c:v>-2.7934851156322229</c:v>
                </c:pt>
                <c:pt idx="97">
                  <c:v>-2.9236885531533341</c:v>
                </c:pt>
                <c:pt idx="98">
                  <c:v>-3.0538919906744453</c:v>
                </c:pt>
                <c:pt idx="99">
                  <c:v>-3.1840954281955565</c:v>
                </c:pt>
                <c:pt idx="100">
                  <c:v>-3.3142988657166659</c:v>
                </c:pt>
                <c:pt idx="101">
                  <c:v>-3.419426370592777</c:v>
                </c:pt>
                <c:pt idx="102">
                  <c:v>-3.5245538754688881</c:v>
                </c:pt>
                <c:pt idx="103">
                  <c:v>-3.6296813803449992</c:v>
                </c:pt>
                <c:pt idx="104">
                  <c:v>-3.7348088852211103</c:v>
                </c:pt>
                <c:pt idx="105">
                  <c:v>-3.8399363900972214</c:v>
                </c:pt>
                <c:pt idx="106">
                  <c:v>-3.9450638949733325</c:v>
                </c:pt>
                <c:pt idx="107">
                  <c:v>-4.0501913998494441</c:v>
                </c:pt>
                <c:pt idx="108">
                  <c:v>-4.1553189047255552</c:v>
                </c:pt>
                <c:pt idx="109">
                  <c:v>-4.2604464096016663</c:v>
                </c:pt>
                <c:pt idx="110">
                  <c:v>-4.3655739144777783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7FE-1F45-BACB-2DF33758D2F1}"/>
            </c:ext>
          </c:extLst>
        </c:ser>
        <c:ser>
          <c:idx val="1"/>
          <c:order val="1"/>
          <c:tx>
            <c:strRef>
              <c:f>'Figure 2.4'!$B$16</c:f>
              <c:strCache>
                <c:ptCount val="1"/>
                <c:pt idx="0">
                  <c:v>&gt;66% 2°C - Median</c:v>
                </c:pt>
              </c:strCache>
            </c:strRef>
          </c:tx>
          <c:marker>
            <c:symbol val="none"/>
          </c:marker>
          <c:cat>
            <c:numRef>
              <c:f>'Figure 2.4'!$C$5:$DI$5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'Figure 2.4'!$C$16:$DI$16</c:f>
              <c:numCache>
                <c:formatCode>General</c:formatCode>
                <c:ptCount val="111"/>
                <c:pt idx="25">
                  <c:v>52.654404076779663</c:v>
                </c:pt>
                <c:pt idx="26">
                  <c:v>52.979158337050848</c:v>
                </c:pt>
                <c:pt idx="27">
                  <c:v>53.303912597322032</c:v>
                </c:pt>
                <c:pt idx="28">
                  <c:v>53.628666857593217</c:v>
                </c:pt>
                <c:pt idx="29">
                  <c:v>53.953421117864401</c:v>
                </c:pt>
                <c:pt idx="30">
                  <c:v>54.278175378135593</c:v>
                </c:pt>
                <c:pt idx="31">
                  <c:v>52.610628897745762</c:v>
                </c:pt>
                <c:pt idx="32">
                  <c:v>50.943082417355932</c:v>
                </c:pt>
                <c:pt idx="33">
                  <c:v>49.275535936966101</c:v>
                </c:pt>
                <c:pt idx="34">
                  <c:v>47.60798945657627</c:v>
                </c:pt>
                <c:pt idx="35">
                  <c:v>45.940442976186439</c:v>
                </c:pt>
                <c:pt idx="36">
                  <c:v>44.272896495796608</c:v>
                </c:pt>
                <c:pt idx="37">
                  <c:v>42.605350015406778</c:v>
                </c:pt>
                <c:pt idx="38">
                  <c:v>40.937803535016947</c:v>
                </c:pt>
                <c:pt idx="39">
                  <c:v>39.270257054627116</c:v>
                </c:pt>
                <c:pt idx="40">
                  <c:v>37.602710574237278</c:v>
                </c:pt>
                <c:pt idx="41">
                  <c:v>36.342143257457622</c:v>
                </c:pt>
                <c:pt idx="42">
                  <c:v>35.081575940677965</c:v>
                </c:pt>
                <c:pt idx="43">
                  <c:v>33.821008623898308</c:v>
                </c:pt>
                <c:pt idx="44">
                  <c:v>32.560441307118651</c:v>
                </c:pt>
                <c:pt idx="45">
                  <c:v>31.299873990338991</c:v>
                </c:pt>
                <c:pt idx="46">
                  <c:v>30.039306673559331</c:v>
                </c:pt>
                <c:pt idx="47">
                  <c:v>28.778739356779671</c:v>
                </c:pt>
                <c:pt idx="48">
                  <c:v>27.51817204000001</c:v>
                </c:pt>
                <c:pt idx="49">
                  <c:v>26.25760472322035</c:v>
                </c:pt>
                <c:pt idx="50">
                  <c:v>24.997037406440679</c:v>
                </c:pt>
                <c:pt idx="51">
                  <c:v>24.194483285530509</c:v>
                </c:pt>
                <c:pt idx="52">
                  <c:v>23.39192916462034</c:v>
                </c:pt>
                <c:pt idx="53">
                  <c:v>22.58937504371017</c:v>
                </c:pt>
                <c:pt idx="54">
                  <c:v>21.7868209228</c:v>
                </c:pt>
                <c:pt idx="55">
                  <c:v>20.984266801889831</c:v>
                </c:pt>
                <c:pt idx="56">
                  <c:v>20.181712680979661</c:v>
                </c:pt>
                <c:pt idx="57">
                  <c:v>19.379158560069492</c:v>
                </c:pt>
                <c:pt idx="58">
                  <c:v>18.576604439159322</c:v>
                </c:pt>
                <c:pt idx="59">
                  <c:v>17.774050318249152</c:v>
                </c:pt>
                <c:pt idx="60">
                  <c:v>16.971496197338979</c:v>
                </c:pt>
                <c:pt idx="61">
                  <c:v>16.425021210159318</c:v>
                </c:pt>
                <c:pt idx="62">
                  <c:v>15.878546222979658</c:v>
                </c:pt>
                <c:pt idx="63">
                  <c:v>15.332071235799997</c:v>
                </c:pt>
                <c:pt idx="64">
                  <c:v>14.785596248620337</c:v>
                </c:pt>
                <c:pt idx="65">
                  <c:v>14.239121261440676</c:v>
                </c:pt>
                <c:pt idx="66">
                  <c:v>13.692646274261016</c:v>
                </c:pt>
                <c:pt idx="67">
                  <c:v>13.146171287081355</c:v>
                </c:pt>
                <c:pt idx="68">
                  <c:v>12.599696299901694</c:v>
                </c:pt>
                <c:pt idx="69">
                  <c:v>12.053221312722034</c:v>
                </c:pt>
                <c:pt idx="70">
                  <c:v>11.50674632554237</c:v>
                </c:pt>
                <c:pt idx="71">
                  <c:v>11.182800025657624</c:v>
                </c:pt>
                <c:pt idx="72">
                  <c:v>10.858853725772878</c:v>
                </c:pt>
                <c:pt idx="73">
                  <c:v>10.534907425888132</c:v>
                </c:pt>
                <c:pt idx="74">
                  <c:v>10.210961126003387</c:v>
                </c:pt>
                <c:pt idx="75">
                  <c:v>9.8870148261186408</c:v>
                </c:pt>
                <c:pt idx="76">
                  <c:v>9.563068526233895</c:v>
                </c:pt>
                <c:pt idx="77">
                  <c:v>9.2391222263491493</c:v>
                </c:pt>
                <c:pt idx="78">
                  <c:v>8.9151759264644035</c:v>
                </c:pt>
                <c:pt idx="79">
                  <c:v>8.5912296265796577</c:v>
                </c:pt>
                <c:pt idx="80">
                  <c:v>8.2672833266949155</c:v>
                </c:pt>
                <c:pt idx="81">
                  <c:v>8.0878756985959335</c:v>
                </c:pt>
                <c:pt idx="82">
                  <c:v>7.9084680704969506</c:v>
                </c:pt>
                <c:pt idx="83">
                  <c:v>7.7290604423979676</c:v>
                </c:pt>
                <c:pt idx="84">
                  <c:v>7.5496528142989847</c:v>
                </c:pt>
                <c:pt idx="85">
                  <c:v>7.3702451862000018</c:v>
                </c:pt>
                <c:pt idx="86">
                  <c:v>7.1908375581010189</c:v>
                </c:pt>
                <c:pt idx="87">
                  <c:v>7.011429930002036</c:v>
                </c:pt>
                <c:pt idx="88">
                  <c:v>6.832022301903053</c:v>
                </c:pt>
                <c:pt idx="89">
                  <c:v>6.6526146738040701</c:v>
                </c:pt>
                <c:pt idx="90">
                  <c:v>6.4732070457050899</c:v>
                </c:pt>
                <c:pt idx="91">
                  <c:v>6.3011404143679712</c:v>
                </c:pt>
                <c:pt idx="92">
                  <c:v>6.1290737830308526</c:v>
                </c:pt>
                <c:pt idx="93">
                  <c:v>5.957007151693734</c:v>
                </c:pt>
                <c:pt idx="94">
                  <c:v>5.7849405203566153</c:v>
                </c:pt>
                <c:pt idx="95">
                  <c:v>5.6128738890194967</c:v>
                </c:pt>
                <c:pt idx="96">
                  <c:v>5.4408072576823781</c:v>
                </c:pt>
                <c:pt idx="97">
                  <c:v>5.2687406263452594</c:v>
                </c:pt>
                <c:pt idx="98">
                  <c:v>5.0966739950081408</c:v>
                </c:pt>
                <c:pt idx="99">
                  <c:v>4.9246073636710221</c:v>
                </c:pt>
                <c:pt idx="100">
                  <c:v>4.7525407323339008</c:v>
                </c:pt>
                <c:pt idx="101">
                  <c:v>4.6225849392777478</c:v>
                </c:pt>
                <c:pt idx="102">
                  <c:v>4.4926291462215948</c:v>
                </c:pt>
                <c:pt idx="103">
                  <c:v>4.3626733531654418</c:v>
                </c:pt>
                <c:pt idx="104">
                  <c:v>4.2327175601092888</c:v>
                </c:pt>
                <c:pt idx="105">
                  <c:v>4.1027617670531358</c:v>
                </c:pt>
                <c:pt idx="106">
                  <c:v>3.9728059739969832</c:v>
                </c:pt>
                <c:pt idx="107">
                  <c:v>3.8428501809408306</c:v>
                </c:pt>
                <c:pt idx="108">
                  <c:v>3.7128943878846781</c:v>
                </c:pt>
                <c:pt idx="109">
                  <c:v>3.5829385948285255</c:v>
                </c:pt>
                <c:pt idx="110">
                  <c:v>3.4529828017723738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7FE-1F45-BACB-2DF33758D2F1}"/>
            </c:ext>
          </c:extLst>
        </c:ser>
        <c:ser>
          <c:idx val="6"/>
          <c:order val="6"/>
          <c:tx>
            <c:strRef>
              <c:f>'Figure 2.4'!$B$21</c:f>
              <c:strCache>
                <c:ptCount val="1"/>
                <c:pt idx="0">
                  <c:v>Historical</c:v>
                </c:pt>
              </c:strCache>
            </c:strRef>
          </c:tx>
          <c:spPr>
            <a:ln>
              <a:solidFill>
                <a:srgbClr val="BFD72E"/>
              </a:solidFill>
            </a:ln>
          </c:spPr>
          <c:marker>
            <c:symbol val="none"/>
          </c:marker>
          <c:cat>
            <c:numRef>
              <c:f>'Figure 2.4'!$C$5:$DI$5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'Figure 2.4'!$C$21:$DI$21</c:f>
              <c:numCache>
                <c:formatCode>0</c:formatCode>
                <c:ptCount val="111"/>
                <c:pt idx="0">
                  <c:v>36.748064999999997</c:v>
                </c:pt>
                <c:pt idx="1">
                  <c:v>37.264150999999998</c:v>
                </c:pt>
                <c:pt idx="2">
                  <c:v>37.616524669999997</c:v>
                </c:pt>
                <c:pt idx="3">
                  <c:v>37.92076067</c:v>
                </c:pt>
                <c:pt idx="4">
                  <c:v>38.435746999999999</c:v>
                </c:pt>
                <c:pt idx="5">
                  <c:v>39.259474670000003</c:v>
                </c:pt>
                <c:pt idx="6">
                  <c:v>39.795827330000002</c:v>
                </c:pt>
                <c:pt idx="7">
                  <c:v>41.887240329999997</c:v>
                </c:pt>
                <c:pt idx="8">
                  <c:v>39.87615967</c:v>
                </c:pt>
                <c:pt idx="9">
                  <c:v>40.046947000000003</c:v>
                </c:pt>
                <c:pt idx="10">
                  <c:v>40.700070330000003</c:v>
                </c:pt>
                <c:pt idx="11">
                  <c:v>41.01787333</c:v>
                </c:pt>
                <c:pt idx="12">
                  <c:v>41.867497</c:v>
                </c:pt>
                <c:pt idx="13">
                  <c:v>43.052419329999999</c:v>
                </c:pt>
                <c:pt idx="14">
                  <c:v>44.841736330000003</c:v>
                </c:pt>
                <c:pt idx="15">
                  <c:v>46.132747999999999</c:v>
                </c:pt>
                <c:pt idx="16">
                  <c:v>47.806795000000001</c:v>
                </c:pt>
                <c:pt idx="17">
                  <c:v>48.320772669999997</c:v>
                </c:pt>
                <c:pt idx="18">
                  <c:v>48.670226</c:v>
                </c:pt>
                <c:pt idx="19">
                  <c:v>48.601821999999999</c:v>
                </c:pt>
                <c:pt idx="20">
                  <c:v>50.521039330000001</c:v>
                </c:pt>
                <c:pt idx="21">
                  <c:v>51.774640329999997</c:v>
                </c:pt>
                <c:pt idx="22">
                  <c:v>52.342492999999997</c:v>
                </c:pt>
                <c:pt idx="23">
                  <c:v>52.829196670000002</c:v>
                </c:pt>
                <c:pt idx="24">
                  <c:v>53.694712330000002</c:v>
                </c:pt>
                <c:pt idx="25">
                  <c:v>54.140247330000001</c:v>
                </c:pt>
                <c:pt idx="26">
                  <c:v>54.055028720000003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57FE-1F45-BACB-2DF33758D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2801176"/>
        <c:axId val="302801568"/>
      </c:lineChart>
      <c:catAx>
        <c:axId val="302801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30280156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302801568"/>
        <c:scaling>
          <c:orientation val="minMax"/>
          <c:max val="65"/>
          <c:min val="-20"/>
        </c:scaling>
        <c:delete val="0"/>
        <c:axPos val="l"/>
        <c:majorGridlines>
          <c:spPr>
            <a:ln>
              <a:solidFill>
                <a:srgbClr val="5C5C5C">
                  <a:lumMod val="40000"/>
                  <a:lumOff val="60000"/>
                </a:srgbClr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Greenhouse gas emissions (GtCO2e/yr)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spPr>
          <a:ln>
            <a:noFill/>
            <a:prstDash val="sysDot"/>
          </a:ln>
        </c:spPr>
        <c:crossAx val="302801176"/>
        <c:crosses val="autoZero"/>
        <c:crossBetween val="between"/>
      </c:valAx>
      <c:valAx>
        <c:axId val="304047592"/>
        <c:scaling>
          <c:orientation val="minMax"/>
        </c:scaling>
        <c:delete val="1"/>
        <c:axPos val="r"/>
        <c:numFmt formatCode="0" sourceLinked="1"/>
        <c:majorTickMark val="out"/>
        <c:minorTickMark val="none"/>
        <c:tickLblPos val="nextTo"/>
        <c:crossAx val="304047984"/>
        <c:crosses val="max"/>
        <c:crossBetween val="between"/>
      </c:valAx>
      <c:catAx>
        <c:axId val="304047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4047592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898456597222222"/>
          <c:y val="8.7579084967320267E-2"/>
          <c:w val="0.21015434027777777"/>
          <c:h val="0.71958104575163395"/>
        </c:manualLayout>
      </c:layout>
      <c:overlay val="0"/>
    </c:legend>
    <c:plotVisOnly val="1"/>
    <c:dispBlanksAs val="span"/>
    <c:showDLblsOverMax val="0"/>
  </c:chart>
  <c:spPr>
    <a:ln>
      <a:noFill/>
    </a:ln>
  </c:spPr>
  <c:txPr>
    <a:bodyPr/>
    <a:lstStyle/>
    <a:p>
      <a:pPr>
        <a:defRPr sz="1400"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42522085353072E-2"/>
          <c:y val="2.9093790849673201E-2"/>
          <c:w val="0.51791181411469911"/>
          <c:h val="0.62220980392156866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'Stacked bar chart'!$D$6</c:f>
              <c:strCache>
                <c:ptCount val="1"/>
                <c:pt idx="0">
                  <c:v>Further Ambition (96% GHG reduction)</c:v>
                </c:pt>
              </c:strCache>
            </c:strRef>
          </c:tx>
          <c:spPr>
            <a:solidFill>
              <a:srgbClr val="C1D82F"/>
            </a:solidFill>
            <a:ln>
              <a:noFill/>
            </a:ln>
          </c:spPr>
          <c:invertIfNegative val="0"/>
          <c:dPt>
            <c:idx val="30"/>
            <c:invertIfNegative val="0"/>
            <c:bubble3D val="0"/>
          </c:dPt>
          <c:cat>
            <c:multiLvlStrRef>
              <c:f>'Stacked bar chart'!$A$7:$B$42</c:f>
              <c:multiLvlStrCache>
                <c:ptCount val="36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</c:lvl>
                <c:lvl>
                  <c:pt idx="0">
                    <c:v>Power</c:v>
                  </c:pt>
                  <c:pt idx="4">
                    <c:v>Buildings</c:v>
                  </c:pt>
                  <c:pt idx="8">
                    <c:v>Industry</c:v>
                  </c:pt>
                  <c:pt idx="12">
                    <c:v>Transport</c:v>
                  </c:pt>
                  <c:pt idx="16">
                    <c:v>Agriculture and Land use</c:v>
                  </c:pt>
                  <c:pt idx="20">
                    <c:v>Waste and F-gases</c:v>
                  </c:pt>
                  <c:pt idx="24">
                    <c:v>Aviation and Shipping</c:v>
                  </c:pt>
                  <c:pt idx="28">
                    <c:v>Engineered GHG removals</c:v>
                  </c:pt>
                  <c:pt idx="32">
                    <c:v>Total</c:v>
                  </c:pt>
                </c:lvl>
              </c:multiLvlStrCache>
            </c:multiLvlStrRef>
          </c:cat>
          <c:val>
            <c:numRef>
              <c:f>'Stacked bar chart'!$D$7:$D$42</c:f>
              <c:numCache>
                <c:formatCode>General</c:formatCode>
                <c:ptCount val="36"/>
                <c:pt idx="2" formatCode="0.0">
                  <c:v>4</c:v>
                </c:pt>
                <c:pt idx="6" formatCode="0.0">
                  <c:v>14.670183903080982</c:v>
                </c:pt>
                <c:pt idx="10" formatCode="0.0">
                  <c:v>7.7447360300857477</c:v>
                </c:pt>
                <c:pt idx="14" formatCode="0.0">
                  <c:v>-5.138959033625162</c:v>
                </c:pt>
                <c:pt idx="18" formatCode="0.0">
                  <c:v>1.9384601263177772</c:v>
                </c:pt>
                <c:pt idx="22" formatCode="0.0">
                  <c:v>0.10978116252900161</c:v>
                </c:pt>
                <c:pt idx="26" formatCode="0.0">
                  <c:v>5.38</c:v>
                </c:pt>
                <c:pt idx="30" formatCode="0.0">
                  <c:v>8.5668162170786086</c:v>
                </c:pt>
                <c:pt idx="34" formatCode="0.0">
                  <c:v>37.271018405466954</c:v>
                </c:pt>
              </c:numCache>
            </c:numRef>
          </c:val>
        </c:ser>
        <c:ser>
          <c:idx val="2"/>
          <c:order val="2"/>
          <c:tx>
            <c:strRef>
              <c:f>'Stacked bar chart'!$E$6</c:f>
              <c:strCache>
                <c:ptCount val="1"/>
                <c:pt idx="0">
                  <c:v>Additional cost to achieve net-zero target through GHG removals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rgbClr val="7F8183"/>
              </a:solidFill>
              <a:prstDash val="dash"/>
            </a:ln>
          </c:spPr>
          <c:invertIfNegative val="0"/>
          <c:dPt>
            <c:idx val="30"/>
            <c:invertIfNegative val="0"/>
            <c:bubble3D val="0"/>
          </c:dPt>
          <c:dPt>
            <c:idx val="34"/>
            <c:invertIfNegative val="0"/>
            <c:bubble3D val="0"/>
          </c:dPt>
          <c:cat>
            <c:multiLvlStrRef>
              <c:f>'Stacked bar chart'!$A$7:$B$42</c:f>
              <c:multiLvlStrCache>
                <c:ptCount val="36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</c:lvl>
                <c:lvl>
                  <c:pt idx="0">
                    <c:v>Power</c:v>
                  </c:pt>
                  <c:pt idx="4">
                    <c:v>Buildings</c:v>
                  </c:pt>
                  <c:pt idx="8">
                    <c:v>Industry</c:v>
                  </c:pt>
                  <c:pt idx="12">
                    <c:v>Transport</c:v>
                  </c:pt>
                  <c:pt idx="16">
                    <c:v>Agriculture and Land use</c:v>
                  </c:pt>
                  <c:pt idx="20">
                    <c:v>Waste and F-gases</c:v>
                  </c:pt>
                  <c:pt idx="24">
                    <c:v>Aviation and Shipping</c:v>
                  </c:pt>
                  <c:pt idx="28">
                    <c:v>Engineered GHG removals</c:v>
                  </c:pt>
                  <c:pt idx="32">
                    <c:v>Total</c:v>
                  </c:pt>
                </c:lvl>
              </c:multiLvlStrCache>
            </c:multiLvlStrRef>
          </c:cat>
          <c:val>
            <c:numRef>
              <c:f>'Stacked bar chart'!$E$7:$E$42</c:f>
              <c:numCache>
                <c:formatCode>General</c:formatCode>
                <c:ptCount val="36"/>
                <c:pt idx="30">
                  <c:v>13.500000000000002</c:v>
                </c:pt>
                <c:pt idx="34">
                  <c:v>13.500000000000002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04049160"/>
        <c:axId val="304049552"/>
      </c:barChart>
      <c:barChart>
        <c:barDir val="col"/>
        <c:grouping val="stacked"/>
        <c:varyColors val="0"/>
        <c:ser>
          <c:idx val="0"/>
          <c:order val="0"/>
          <c:tx>
            <c:strRef>
              <c:f>'Stacked bar chart'!$C$6</c:f>
              <c:strCache>
                <c:ptCount val="1"/>
                <c:pt idx="0">
                  <c:v>Core (77% GHG reduction)</c:v>
                </c:pt>
              </c:strCache>
            </c:strRef>
          </c:tx>
          <c:spPr>
            <a:solidFill>
              <a:srgbClr val="AEE0EE"/>
            </a:solidFill>
            <a:ln>
              <a:noFill/>
            </a:ln>
          </c:spPr>
          <c:invertIfNegative val="0"/>
          <c:cat>
            <c:multiLvlStrRef>
              <c:f>'Stacked bar chart'!$A$7:$B$42</c:f>
              <c:multiLvlStrCache>
                <c:ptCount val="36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</c:lvl>
                <c:lvl>
                  <c:pt idx="0">
                    <c:v>Power</c:v>
                  </c:pt>
                  <c:pt idx="4">
                    <c:v>Buildings</c:v>
                  </c:pt>
                  <c:pt idx="8">
                    <c:v>Industry</c:v>
                  </c:pt>
                  <c:pt idx="12">
                    <c:v>Transport</c:v>
                  </c:pt>
                  <c:pt idx="16">
                    <c:v>Agriculture and Land use</c:v>
                  </c:pt>
                  <c:pt idx="20">
                    <c:v>Waste and F-gases</c:v>
                  </c:pt>
                  <c:pt idx="24">
                    <c:v>Aviation and Shipping</c:v>
                  </c:pt>
                  <c:pt idx="28">
                    <c:v>Engineered GHG removals</c:v>
                  </c:pt>
                  <c:pt idx="32">
                    <c:v>Total</c:v>
                  </c:pt>
                </c:lvl>
              </c:multiLvlStrCache>
            </c:multiLvlStrRef>
          </c:cat>
          <c:val>
            <c:numRef>
              <c:f>'Stacked bar chart'!$C$7:$C$42</c:f>
              <c:numCache>
                <c:formatCode>0.00%</c:formatCode>
                <c:ptCount val="36"/>
                <c:pt idx="1">
                  <c:v>-6.1289555586004237E-4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2.6914489845299852E-3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8.5650126960749919E-5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-6.7705579026003891E-4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1.2254654899314691E-4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1.1838762433707755E-3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6.6578098751003993E-4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3.4593515452446166E-3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04050336"/>
        <c:axId val="304049944"/>
      </c:barChart>
      <c:catAx>
        <c:axId val="304049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ysClr val="windowText" lastClr="000000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304049552"/>
        <c:crosses val="autoZero"/>
        <c:auto val="1"/>
        <c:lblAlgn val="ctr"/>
        <c:lblOffset val="100"/>
        <c:tickLblSkip val="4"/>
        <c:noMultiLvlLbl val="0"/>
      </c:catAx>
      <c:valAx>
        <c:axId val="304049552"/>
        <c:scaling>
          <c:orientation val="minMax"/>
          <c:max val="61"/>
          <c:min val="-10"/>
        </c:scaling>
        <c:delete val="0"/>
        <c:axPos val="l"/>
        <c:majorGridlines>
          <c:spPr>
            <a:ln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£ billion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304049160"/>
        <c:crosses val="autoZero"/>
        <c:crossBetween val="between"/>
      </c:valAx>
      <c:valAx>
        <c:axId val="304049944"/>
        <c:scaling>
          <c:orientation val="minMax"/>
          <c:max val="1.5631266000000001E-2"/>
          <c:min val="-2.5625030000000007E-3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Percentage of 2050 GDP</a:t>
                </a:r>
              </a:p>
            </c:rich>
          </c:tx>
          <c:overlay val="0"/>
        </c:title>
        <c:numFmt formatCode="0.0%" sourceLinked="0"/>
        <c:majorTickMark val="out"/>
        <c:minorTickMark val="none"/>
        <c:tickLblPos val="nextTo"/>
        <c:spPr>
          <a:ln>
            <a:noFill/>
          </a:ln>
        </c:spPr>
        <c:crossAx val="304050336"/>
        <c:crosses val="max"/>
        <c:crossBetween val="between"/>
        <c:majorUnit val="2.5625030000000007E-3"/>
      </c:valAx>
      <c:catAx>
        <c:axId val="304050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404994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3747582475302276"/>
          <c:y val="2.8417781879710804E-2"/>
          <c:w val="0.24929743807474253"/>
          <c:h val="0.9715822588316191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500"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217" cy="49919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981" y="1"/>
            <a:ext cx="2951217" cy="49919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4198DF4-5FCF-432C-9A3D-4A036BAD28E9}" type="datetimeFigureOut">
              <a:rPr lang="en-GB"/>
              <a:pPr>
                <a:defRPr/>
              </a:pPr>
              <a:t>28/09/2019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733"/>
            <a:ext cx="2951217" cy="49919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981" y="9441733"/>
            <a:ext cx="2951217" cy="499192"/>
          </a:xfrm>
          <a:prstGeom prst="rect">
            <a:avLst/>
          </a:prstGeom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F03E83E-98B3-429E-97B4-8D614A89E0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7270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217" cy="49919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981" y="1"/>
            <a:ext cx="2951217" cy="49919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A6D778-EC67-4DD8-A1F7-D39369C49FF1}" type="datetimeFigureOut">
              <a:rPr lang="en-GB"/>
              <a:pPr>
                <a:defRPr/>
              </a:pPr>
              <a:t>28/09/2019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664"/>
            <a:ext cx="5447666" cy="3914050"/>
          </a:xfrm>
          <a:prstGeom prst="rect">
            <a:avLst/>
          </a:prstGeom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1733"/>
            <a:ext cx="2951217" cy="49919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981" y="9441733"/>
            <a:ext cx="2951217" cy="499192"/>
          </a:xfrm>
          <a:prstGeom prst="rect">
            <a:avLst/>
          </a:prstGeom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574F419-8CE0-4855-94F7-DDB2EB9F94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8240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4F419-8CE0-4855-94F7-DDB2EB9F94B8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095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4F419-8CE0-4855-94F7-DDB2EB9F94B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576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1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1" y="6789738"/>
            <a:ext cx="11501967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53" y="4248263"/>
            <a:ext cx="9787665" cy="731520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4400" baseline="0">
                <a:solidFill>
                  <a:srgbClr val="7E808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9830" y="5472703"/>
            <a:ext cx="7291388" cy="45200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rgbClr val="7E808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727951" y="3392488"/>
            <a:ext cx="4123267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C1D82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>
              <a:defRPr/>
            </a:pPr>
            <a:r>
              <a:rPr lang="en-GB"/>
              <a:t>Thursday, 20 April 2017</a:t>
            </a:r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1613"/>
            <a:ext cx="1409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479508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1" y="6783388"/>
            <a:ext cx="11501967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349251" y="1225550"/>
            <a:ext cx="11501967" cy="0"/>
          </a:xfrm>
          <a:prstGeom prst="line">
            <a:avLst/>
          </a:prstGeom>
          <a:ln>
            <a:solidFill>
              <a:srgbClr val="7E80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69432" y="200819"/>
            <a:ext cx="9581785" cy="924596"/>
          </a:xfrm>
          <a:prstGeom prst="rect">
            <a:avLst/>
          </a:prstGeom>
        </p:spPr>
        <p:txBody>
          <a:bodyPr anchor="ctr"/>
          <a:lstStyle>
            <a:lvl1pPr algn="r">
              <a:defRPr lang="en-US" sz="2800" dirty="0">
                <a:solidFill>
                  <a:schemeClr val="accen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49252" y="1340768"/>
            <a:ext cx="11501965" cy="496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7E808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7E808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1143000" indent="-228600">
              <a:buClr>
                <a:srgbClr val="AEE0FF"/>
              </a:buClr>
              <a:buFont typeface="Wingdings" panose="05000000000000000000" pitchFamily="2" charset="2"/>
              <a:buChar char="§"/>
              <a:defRPr sz="2400" baseline="0">
                <a:solidFill>
                  <a:srgbClr val="7E808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371600" indent="0">
              <a:buNone/>
              <a:defRPr sz="2400" b="0" baseline="0">
                <a:solidFill>
                  <a:srgbClr val="7E808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	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49251" y="6468698"/>
            <a:ext cx="3840364" cy="3016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rgbClr val="7E808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205633" y="6469064"/>
            <a:ext cx="645584" cy="301625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altLang="en-US" sz="1200">
                <a:solidFill>
                  <a:schemeClr val="accen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>
              <a:defRPr/>
            </a:pPr>
            <a:fld id="{58B38603-38FB-4B93-9473-5C5BF89DEF9D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49251" y="6381328"/>
            <a:ext cx="11501967" cy="0"/>
          </a:xfrm>
          <a:prstGeom prst="line">
            <a:avLst/>
          </a:prstGeom>
          <a:ln>
            <a:solidFill>
              <a:srgbClr val="7E80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1613"/>
            <a:ext cx="1409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64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1" y="6783388"/>
            <a:ext cx="11501967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8971" y="1340769"/>
            <a:ext cx="5555008" cy="4968552"/>
          </a:xfrm>
          <a:prstGeom prst="rect">
            <a:avLst/>
          </a:prstGeom>
          <a:solidFill>
            <a:srgbClr val="AEE0FF">
              <a:alpha val="50196"/>
            </a:srgbClr>
          </a:solidFill>
        </p:spPr>
        <p:txBody>
          <a:bodyPr/>
          <a:lstStyle>
            <a:lvl1pPr marL="0" indent="0">
              <a:buNone/>
              <a:defRPr sz="2800" baseline="0">
                <a:solidFill>
                  <a:srgbClr val="7E808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400" baseline="0">
                <a:solidFill>
                  <a:srgbClr val="7E808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400" baseline="0">
                <a:solidFill>
                  <a:srgbClr val="7E808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371600" indent="0">
              <a:buNone/>
              <a:defRPr sz="2400" b="0">
                <a:solidFill>
                  <a:srgbClr val="7E808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	Fifth level </a:t>
            </a:r>
          </a:p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6288022" y="1340769"/>
            <a:ext cx="5563196" cy="4968552"/>
          </a:xfrm>
          <a:prstGeom prst="rect">
            <a:avLst/>
          </a:prstGeom>
          <a:solidFill>
            <a:srgbClr val="C1D82F">
              <a:alpha val="50196"/>
            </a:srgbClr>
          </a:solidFill>
        </p:spPr>
        <p:txBody>
          <a:bodyPr/>
          <a:lstStyle>
            <a:lvl1pPr marL="0" indent="0">
              <a:buNone/>
              <a:defRPr sz="2800" baseline="0">
                <a:solidFill>
                  <a:srgbClr val="7E808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2400" baseline="0">
                <a:solidFill>
                  <a:srgbClr val="7E808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400" baseline="0">
                <a:solidFill>
                  <a:srgbClr val="7E808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371600" indent="0">
              <a:buNone/>
              <a:defRPr sz="2400" b="0">
                <a:solidFill>
                  <a:srgbClr val="7E808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	Fifth level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69432" y="200820"/>
            <a:ext cx="9581785" cy="923925"/>
          </a:xfrm>
          <a:prstGeom prst="rect">
            <a:avLst/>
          </a:prstGeom>
        </p:spPr>
        <p:txBody>
          <a:bodyPr anchor="ctr"/>
          <a:lstStyle>
            <a:lvl1pPr algn="r">
              <a:defRPr lang="en-US" sz="2800" dirty="0">
                <a:solidFill>
                  <a:schemeClr val="accen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49251" y="6468698"/>
            <a:ext cx="3840364" cy="3016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rgbClr val="7E808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205633" y="6469064"/>
            <a:ext cx="645584" cy="301625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altLang="en-US" sz="1200">
                <a:solidFill>
                  <a:schemeClr val="accen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>
              <a:defRPr/>
            </a:pPr>
            <a:fld id="{F1DECB0A-B57F-4EE0-8EC1-76790E763503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49251" y="1225550"/>
            <a:ext cx="11501967" cy="0"/>
          </a:xfrm>
          <a:prstGeom prst="line">
            <a:avLst/>
          </a:prstGeom>
          <a:ln>
            <a:solidFill>
              <a:srgbClr val="7E80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49250" y="6381328"/>
            <a:ext cx="11501967" cy="0"/>
          </a:xfrm>
          <a:prstGeom prst="line">
            <a:avLst/>
          </a:prstGeom>
          <a:ln>
            <a:solidFill>
              <a:srgbClr val="7E80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1613"/>
            <a:ext cx="1409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96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1" y="6783388"/>
            <a:ext cx="11501967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349251" y="1225550"/>
            <a:ext cx="11501967" cy="0"/>
          </a:xfrm>
          <a:prstGeom prst="line">
            <a:avLst/>
          </a:prstGeom>
          <a:ln>
            <a:solidFill>
              <a:srgbClr val="7E80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288021" y="1340769"/>
            <a:ext cx="5562916" cy="49685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69432" y="200820"/>
            <a:ext cx="9581785" cy="923925"/>
          </a:xfrm>
          <a:prstGeom prst="rect">
            <a:avLst/>
          </a:prstGeom>
        </p:spPr>
        <p:txBody>
          <a:bodyPr anchor="ctr"/>
          <a:lstStyle>
            <a:lvl1pPr algn="r">
              <a:defRPr lang="en-US" sz="2800" dirty="0">
                <a:solidFill>
                  <a:schemeClr val="accen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48971" y="1340769"/>
            <a:ext cx="5555008" cy="496855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 baseline="0">
                <a:solidFill>
                  <a:srgbClr val="7E808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400" baseline="0">
                <a:solidFill>
                  <a:srgbClr val="7E808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400" baseline="0">
                <a:solidFill>
                  <a:srgbClr val="7E808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371600" indent="0">
              <a:buNone/>
              <a:defRPr sz="2400" b="0">
                <a:solidFill>
                  <a:srgbClr val="7E808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	Fifth level </a:t>
            </a:r>
          </a:p>
          <a:p>
            <a:pPr lvl="0"/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49251" y="6468698"/>
            <a:ext cx="3840364" cy="3016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rgbClr val="7E808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205633" y="6469064"/>
            <a:ext cx="645584" cy="301625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altLang="en-US" sz="1200">
                <a:solidFill>
                  <a:schemeClr val="accen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>
              <a:defRPr/>
            </a:pPr>
            <a:fld id="{055819E0-B25F-46A3-B9E1-E4FA0383DF08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48971" y="6381328"/>
            <a:ext cx="11501967" cy="0"/>
          </a:xfrm>
          <a:prstGeom prst="line">
            <a:avLst/>
          </a:prstGeom>
          <a:ln>
            <a:solidFill>
              <a:srgbClr val="7E80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1613"/>
            <a:ext cx="1409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7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and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1" y="6783388"/>
            <a:ext cx="11501967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349251" y="1225550"/>
            <a:ext cx="11501967" cy="0"/>
          </a:xfrm>
          <a:prstGeom prst="line">
            <a:avLst/>
          </a:prstGeom>
          <a:ln>
            <a:solidFill>
              <a:srgbClr val="7E80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7"/>
          </p:nvPr>
        </p:nvSpPr>
        <p:spPr>
          <a:xfrm>
            <a:off x="349251" y="3760242"/>
            <a:ext cx="11501967" cy="2549078"/>
          </a:xfrm>
          <a:prstGeom prst="rect">
            <a:avLst/>
          </a:prstGeom>
          <a:solidFill>
            <a:srgbClr val="AEE0FF">
              <a:alpha val="50196"/>
            </a:srgbClr>
          </a:solidFill>
        </p:spPr>
        <p:txBody>
          <a:bodyPr/>
          <a:lstStyle>
            <a:lvl1pPr marL="0" indent="0">
              <a:buNone/>
              <a:defRPr baseline="0">
                <a:solidFill>
                  <a:srgbClr val="7E808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49251" y="1340770"/>
            <a:ext cx="11501967" cy="23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E808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fontAlgn="base">
              <a:spcAft>
                <a:spcPct val="0"/>
              </a:spcAft>
              <a:buNone/>
              <a:defRPr>
                <a:solidFill>
                  <a:srgbClr val="7E808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914400" indent="0">
              <a:buNone/>
              <a:defRPr sz="2400">
                <a:solidFill>
                  <a:srgbClr val="7E808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371600" indent="0">
              <a:buNone/>
              <a:defRPr sz="2400">
                <a:solidFill>
                  <a:srgbClr val="7E808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828800" indent="0">
              <a:buNone/>
              <a:defRPr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69432" y="200820"/>
            <a:ext cx="9581785" cy="923925"/>
          </a:xfrm>
          <a:prstGeom prst="rect">
            <a:avLst/>
          </a:prstGeom>
        </p:spPr>
        <p:txBody>
          <a:bodyPr anchor="ctr"/>
          <a:lstStyle>
            <a:lvl1pPr algn="r">
              <a:defRPr lang="en-US" sz="2800" dirty="0">
                <a:solidFill>
                  <a:schemeClr val="accen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49251" y="6468698"/>
            <a:ext cx="3840364" cy="3016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rgbClr val="7E808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11205633" y="6469064"/>
            <a:ext cx="645584" cy="301625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altLang="en-US" sz="1200">
                <a:solidFill>
                  <a:schemeClr val="accen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>
              <a:defRPr/>
            </a:pPr>
            <a:fld id="{1A5BCB71-B3DA-4C26-84DD-F8EF73631133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49251" y="6381328"/>
            <a:ext cx="11501967" cy="0"/>
          </a:xfrm>
          <a:prstGeom prst="line">
            <a:avLst/>
          </a:prstGeom>
          <a:ln>
            <a:solidFill>
              <a:srgbClr val="7E80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1613"/>
            <a:ext cx="1409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49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allouts, icons &amp;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1" y="6783388"/>
            <a:ext cx="11501967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349251" y="1225550"/>
            <a:ext cx="11501967" cy="0"/>
          </a:xfrm>
          <a:prstGeom prst="line">
            <a:avLst/>
          </a:prstGeom>
          <a:ln>
            <a:solidFill>
              <a:srgbClr val="7E80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69432" y="200820"/>
            <a:ext cx="9581785" cy="923925"/>
          </a:xfrm>
          <a:prstGeom prst="rect">
            <a:avLst/>
          </a:prstGeom>
        </p:spPr>
        <p:txBody>
          <a:bodyPr anchor="ctr"/>
          <a:lstStyle>
            <a:lvl1pPr algn="r">
              <a:defRPr lang="en-US" sz="2800" dirty="0">
                <a:solidFill>
                  <a:schemeClr val="accen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49251" y="6468698"/>
            <a:ext cx="3840364" cy="3016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rgbClr val="7E808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205633" y="6469064"/>
            <a:ext cx="645584" cy="301625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altLang="en-US" sz="1200">
                <a:solidFill>
                  <a:schemeClr val="accen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>
              <a:defRPr/>
            </a:pPr>
            <a:fld id="{093D2C5D-39D7-406B-9EA5-A6B519BC6D3F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9251" y="6381328"/>
            <a:ext cx="11501967" cy="0"/>
          </a:xfrm>
          <a:prstGeom prst="line">
            <a:avLst/>
          </a:prstGeom>
          <a:ln>
            <a:solidFill>
              <a:srgbClr val="7E80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1613"/>
            <a:ext cx="1409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463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8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1" y="6783388"/>
            <a:ext cx="11501967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69432" y="200820"/>
            <a:ext cx="9581785" cy="923925"/>
          </a:xfrm>
          <a:prstGeom prst="rect">
            <a:avLst/>
          </a:prstGeom>
        </p:spPr>
        <p:txBody>
          <a:bodyPr anchor="ctr"/>
          <a:lstStyle>
            <a:lvl1pPr algn="r">
              <a:defRPr lang="en-US" sz="2800" dirty="0">
                <a:solidFill>
                  <a:schemeClr val="accen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1613"/>
            <a:ext cx="1409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6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93932" y="4684898"/>
            <a:ext cx="12667986" cy="731520"/>
          </a:xfrm>
        </p:spPr>
        <p:txBody>
          <a:bodyPr/>
          <a:lstStyle/>
          <a:p>
            <a:r>
              <a:rPr lang="en-GB" sz="4800" dirty="0"/>
              <a:t>Net </a:t>
            </a:r>
            <a:r>
              <a:rPr lang="en-GB" sz="4800" dirty="0" smtClean="0"/>
              <a:t>Zero</a:t>
            </a:r>
            <a:br>
              <a:rPr lang="en-GB" sz="4800" dirty="0" smtClean="0"/>
            </a:br>
            <a:r>
              <a:rPr lang="en-GB" sz="2400" dirty="0" smtClean="0"/>
              <a:t>Jenny Hill</a:t>
            </a:r>
            <a:r>
              <a:rPr lang="en-GB" sz="4800" dirty="0" smtClean="0"/>
              <a:t> 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1504" y="5472703"/>
            <a:ext cx="10219714" cy="1052641"/>
          </a:xfrm>
        </p:spPr>
        <p:txBody>
          <a:bodyPr/>
          <a:lstStyle/>
          <a:p>
            <a:endParaRPr lang="en-GB" alt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27951" y="3068960"/>
            <a:ext cx="4123267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28 September 2019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321867"/>
            <a:ext cx="3716608" cy="526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871978" y="3477361"/>
            <a:ext cx="64262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800" dirty="0">
                <a:solidFill>
                  <a:srgbClr val="7E8082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www.theccc.org.uk </a:t>
            </a:r>
            <a:r>
              <a:rPr lang="en-GB" altLang="en-US" sz="3200" dirty="0">
                <a:solidFill>
                  <a:srgbClr val="C1D82F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|</a:t>
            </a:r>
            <a:r>
              <a:rPr lang="en-GB" altLang="en-US" sz="3200" dirty="0">
                <a:latin typeface="Ebrima" pitchFamily="2" charset="0"/>
                <a:ea typeface="Ebrima" pitchFamily="2" charset="0"/>
                <a:cs typeface="Ebrima" pitchFamily="2" charset="0"/>
              </a:rPr>
              <a:t>     </a:t>
            </a:r>
            <a:r>
              <a:rPr lang="en-GB" altLang="en-US" sz="32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en-GB" altLang="en-US" sz="2800" dirty="0">
                <a:solidFill>
                  <a:srgbClr val="7E8082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@</a:t>
            </a:r>
            <a:r>
              <a:rPr lang="en-GB" altLang="en-US" sz="2800" dirty="0" err="1">
                <a:solidFill>
                  <a:srgbClr val="7E8082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theCCCuk</a:t>
            </a:r>
            <a:r>
              <a:rPr lang="en-GB" altLang="en-US" sz="2800" dirty="0">
                <a:solidFill>
                  <a:schemeClr val="accent2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871978" y="4327387"/>
            <a:ext cx="64262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800" dirty="0" smtClean="0">
                <a:solidFill>
                  <a:schemeClr val="accent2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@</a:t>
            </a:r>
            <a:r>
              <a:rPr lang="en-GB" altLang="en-US" sz="2800" dirty="0" err="1" smtClean="0">
                <a:solidFill>
                  <a:schemeClr val="accent2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Jenny_C_Hill</a:t>
            </a:r>
            <a:endParaRPr lang="en-GB" altLang="en-US" sz="2800" dirty="0">
              <a:solidFill>
                <a:srgbClr val="7E8082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2132856"/>
            <a:ext cx="9581785" cy="923925"/>
          </a:xfrm>
        </p:spPr>
        <p:txBody>
          <a:bodyPr/>
          <a:lstStyle/>
          <a:p>
            <a:pPr algn="l"/>
            <a:r>
              <a:rPr lang="en-GB" sz="3200" dirty="0" smtClean="0"/>
              <a:t>THANK YOU!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904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80% by 2050 to limit temperature rise to 2 degrees 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8B38603-38FB-4B93-9473-5C5BF89DEF9D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0165" y="1268762"/>
            <a:ext cx="8626475" cy="487658"/>
          </a:xfrm>
          <a:prstGeom prst="homePlate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2550" algn="r"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Global emissions </a:t>
            </a:r>
            <a:r>
              <a:rPr lang="en-GB" sz="2000" b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pathways</a:t>
            </a:r>
            <a:endParaRPr lang="en-GB" sz="2000" b="1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349252" y="1620921"/>
          <a:ext cx="11501966" cy="4847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6023992" y="5858108"/>
            <a:ext cx="5779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Source</a:t>
            </a:r>
            <a:r>
              <a:rPr lang="en-GB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en-GB" sz="14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Huppmann</a:t>
            </a:r>
            <a:r>
              <a:rPr lang="en-GB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D. et al. (2018) A new scenario resource for integrated 1.5°C research.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3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Setting the UK net zero target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8B38603-38FB-4B93-9473-5C5BF89DEF9D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0165" y="1268762"/>
            <a:ext cx="8626475" cy="487658"/>
          </a:xfrm>
          <a:prstGeom prst="homePlate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2550" algn="r"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Global emissions </a:t>
            </a:r>
            <a:r>
              <a:rPr lang="en-GB" sz="2000" b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pathways – the need for net zero</a:t>
            </a:r>
            <a:endParaRPr lang="en-GB" sz="2000" b="1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349252" y="1620921"/>
          <a:ext cx="11501966" cy="4847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6023992" y="5858108"/>
            <a:ext cx="5779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Source</a:t>
            </a:r>
            <a:r>
              <a:rPr lang="en-GB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en-GB" sz="14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Huppmann</a:t>
            </a:r>
            <a:r>
              <a:rPr lang="en-GB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D. et al. (2018) A new scenario resource for integrated 1.5°C research.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28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the UK net zero target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8B38603-38FB-4B93-9473-5C5BF89DEF9D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0165" y="1268762"/>
            <a:ext cx="8626475" cy="487658"/>
          </a:xfrm>
          <a:prstGeom prst="homePlate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2550" algn="r"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Global emissions pathways – the need for net zero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349252" y="1620921"/>
          <a:ext cx="11501966" cy="4847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6023992" y="5858108"/>
            <a:ext cx="5779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Source</a:t>
            </a:r>
            <a:r>
              <a:rPr lang="en-GB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en-GB" sz="14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Huppmann</a:t>
            </a:r>
            <a:r>
              <a:rPr lang="en-GB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D. et al. (2018) A new scenario resource for integrated 1.5°C research. 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CB9EB5D6-FD67-5248-8A39-FC9D1AB5E092}"/>
              </a:ext>
            </a:extLst>
          </p:cNvPr>
          <p:cNvSpPr/>
          <p:nvPr/>
        </p:nvSpPr>
        <p:spPr>
          <a:xfrm flipV="1">
            <a:off x="5879976" y="4695157"/>
            <a:ext cx="238626" cy="238626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3" idx="5"/>
            <a:endCxn id="3" idx="1"/>
          </p:cNvCxnSpPr>
          <p:nvPr/>
        </p:nvCxnSpPr>
        <p:spPr>
          <a:xfrm flipH="1">
            <a:off x="5914922" y="4730103"/>
            <a:ext cx="168734" cy="168734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4"/>
            <a:endCxn id="3" idx="0"/>
          </p:cNvCxnSpPr>
          <p:nvPr/>
        </p:nvCxnSpPr>
        <p:spPr>
          <a:xfrm>
            <a:off x="5999289" y="4695157"/>
            <a:ext cx="0" cy="238626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3" idx="3"/>
            <a:endCxn id="3" idx="7"/>
          </p:cNvCxnSpPr>
          <p:nvPr/>
        </p:nvCxnSpPr>
        <p:spPr>
          <a:xfrm>
            <a:off x="5914922" y="4730103"/>
            <a:ext cx="168734" cy="168734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" idx="2"/>
            <a:endCxn id="3" idx="6"/>
          </p:cNvCxnSpPr>
          <p:nvPr/>
        </p:nvCxnSpPr>
        <p:spPr>
          <a:xfrm>
            <a:off x="5879976" y="4814470"/>
            <a:ext cx="238626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" idx="5"/>
            <a:endCxn id="3" idx="1"/>
          </p:cNvCxnSpPr>
          <p:nvPr/>
        </p:nvCxnSpPr>
        <p:spPr>
          <a:xfrm flipH="1">
            <a:off x="5914922" y="4730103"/>
            <a:ext cx="168734" cy="1687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" idx="3"/>
            <a:endCxn id="3" idx="7"/>
          </p:cNvCxnSpPr>
          <p:nvPr/>
        </p:nvCxnSpPr>
        <p:spPr>
          <a:xfrm>
            <a:off x="5914922" y="4730103"/>
            <a:ext cx="168734" cy="1687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" idx="6"/>
            <a:endCxn id="3" idx="2"/>
          </p:cNvCxnSpPr>
          <p:nvPr/>
        </p:nvCxnSpPr>
        <p:spPr>
          <a:xfrm flipH="1">
            <a:off x="5879976" y="4814470"/>
            <a:ext cx="23862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" idx="4"/>
            <a:endCxn id="3" idx="0"/>
          </p:cNvCxnSpPr>
          <p:nvPr/>
        </p:nvCxnSpPr>
        <p:spPr>
          <a:xfrm>
            <a:off x="5999289" y="4695157"/>
            <a:ext cx="0" cy="2386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32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Costs of </a:t>
            </a:r>
            <a:r>
              <a:rPr lang="en-GB" dirty="0"/>
              <a:t>meeting </a:t>
            </a:r>
            <a:r>
              <a:rPr lang="en-GB" dirty="0" smtClean="0"/>
              <a:t>the </a:t>
            </a:r>
            <a:r>
              <a:rPr lang="en-GB" dirty="0"/>
              <a:t>UK net-zero target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8B38603-38FB-4B93-9473-5C5BF89DEF9D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27449" y="1268762"/>
            <a:ext cx="10729192" cy="432047"/>
          </a:xfrm>
          <a:prstGeom prst="homePlate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2550" algn="r">
              <a:spcAft>
                <a:spcPts val="2400"/>
              </a:spcAft>
              <a:defRPr/>
            </a:pPr>
            <a:r>
              <a:rPr lang="en-GB" sz="20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Central estimates for annual resource cost of meeting a net-zero GHG target (2050)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7450" y="6073551"/>
            <a:ext cx="106758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Source</a:t>
            </a:r>
            <a:r>
              <a:rPr lang="en-GB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en-GB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CCC analysis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847528" y="1786369"/>
            <a:ext cx="8064896" cy="4562875"/>
            <a:chOff x="3071664" y="1786369"/>
            <a:chExt cx="6840760" cy="4562875"/>
          </a:xfrm>
        </p:grpSpPr>
        <p:graphicFrame>
          <p:nvGraphicFramePr>
            <p:cNvPr id="14" name="Chart 13"/>
            <p:cNvGraphicFramePr>
              <a:graphicFrameLocks/>
            </p:cNvGraphicFramePr>
            <p:nvPr>
              <p:extLst/>
            </p:nvPr>
          </p:nvGraphicFramePr>
          <p:xfrm>
            <a:off x="3071664" y="1786369"/>
            <a:ext cx="6840760" cy="42871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b="2458"/>
            <a:stretch/>
          </p:blipFill>
          <p:spPr>
            <a:xfrm>
              <a:off x="3682446" y="4405028"/>
              <a:ext cx="3600400" cy="1944216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08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net zero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432" y="2923388"/>
            <a:ext cx="3952081" cy="25471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8B38603-38FB-4B93-9473-5C5BF89DEF9D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 rot="16200000">
            <a:off x="3736161" y="1675566"/>
            <a:ext cx="906908" cy="79208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532" y="5696371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655" y="5661361"/>
            <a:ext cx="464853" cy="405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7500" y="5703189"/>
            <a:ext cx="638175" cy="438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4268" y="4948033"/>
            <a:ext cx="580031" cy="5452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6710" y="5765154"/>
            <a:ext cx="472905" cy="400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1824" y="5710509"/>
            <a:ext cx="486305" cy="4168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68" y="4136917"/>
            <a:ext cx="487836" cy="54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4268" y="3311367"/>
            <a:ext cx="576636" cy="49183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95359" y="3210099"/>
            <a:ext cx="409842" cy="39662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05201" y="3210099"/>
            <a:ext cx="409842" cy="3966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14528" y="3595533"/>
            <a:ext cx="409842" cy="39662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37249" y="3210099"/>
            <a:ext cx="409842" cy="39662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24370" y="3602045"/>
            <a:ext cx="409842" cy="39662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38642" y="3615147"/>
            <a:ext cx="409842" cy="39662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46041" y="3602809"/>
            <a:ext cx="409842" cy="39662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46041" y="3210099"/>
            <a:ext cx="409842" cy="39662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3113" y="3595533"/>
            <a:ext cx="409842" cy="39662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0256" y="3205423"/>
            <a:ext cx="409842" cy="39662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37249" y="4002187"/>
            <a:ext cx="409842" cy="39662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1224" y="4005179"/>
            <a:ext cx="409842" cy="39662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16952" y="4008477"/>
            <a:ext cx="409842" cy="39662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3113" y="4011769"/>
            <a:ext cx="409842" cy="3966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37271" y="4035814"/>
            <a:ext cx="409842" cy="39662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95359" y="4438911"/>
            <a:ext cx="409842" cy="39662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05201" y="4438911"/>
            <a:ext cx="409842" cy="39662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14528" y="4824345"/>
            <a:ext cx="409842" cy="39662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37249" y="4438911"/>
            <a:ext cx="409842" cy="39662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24370" y="4830857"/>
            <a:ext cx="409842" cy="39662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38642" y="4843959"/>
            <a:ext cx="409842" cy="39662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46041" y="4831621"/>
            <a:ext cx="409842" cy="39662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46041" y="4438911"/>
            <a:ext cx="409842" cy="39662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3113" y="4824345"/>
            <a:ext cx="409842" cy="39662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0256" y="4434235"/>
            <a:ext cx="409842" cy="39662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37249" y="5230999"/>
            <a:ext cx="409842" cy="39662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1224" y="5233991"/>
            <a:ext cx="409842" cy="39662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16952" y="5237289"/>
            <a:ext cx="409842" cy="39662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3113" y="5240581"/>
            <a:ext cx="409842" cy="39662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37271" y="5264626"/>
            <a:ext cx="409842" cy="396622"/>
          </a:xfrm>
          <a:prstGeom prst="rect">
            <a:avLst/>
          </a:prstGeom>
        </p:spPr>
      </p:pic>
      <p:sp>
        <p:nvSpPr>
          <p:cNvPr id="70" name="Right Arrow 69"/>
          <p:cNvSpPr/>
          <p:nvPr/>
        </p:nvSpPr>
        <p:spPr>
          <a:xfrm rot="5400000">
            <a:off x="8956668" y="1759607"/>
            <a:ext cx="906908" cy="792088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Equal 70"/>
          <p:cNvSpPr/>
          <p:nvPr/>
        </p:nvSpPr>
        <p:spPr>
          <a:xfrm>
            <a:off x="6592272" y="1660176"/>
            <a:ext cx="936104" cy="82286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7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237"/>
          <p:cNvSpPr/>
          <p:nvPr/>
        </p:nvSpPr>
        <p:spPr>
          <a:xfrm>
            <a:off x="5133997" y="4043616"/>
            <a:ext cx="1086302" cy="458831"/>
          </a:xfrm>
          <a:prstGeom prst="rect">
            <a:avLst/>
          </a:prstGeom>
          <a:noFill/>
          <a:ln w="28575">
            <a:solidFill>
              <a:srgbClr val="2AA9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Reaching net-zero emissions in the UK</a:t>
            </a:r>
            <a:br>
              <a:rPr lang="en-GB" dirty="0"/>
            </a:br>
            <a:r>
              <a:rPr lang="en-GB" dirty="0" smtClean="0"/>
              <a:t>How hard is it?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8B38603-38FB-4B93-9473-5C5BF89DEF9D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551384" y="3697167"/>
            <a:ext cx="360040" cy="3979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en-GB" b="1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GB" b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282621" y="3703030"/>
            <a:ext cx="360040" cy="397965"/>
          </a:xfrm>
          <a:prstGeom prst="ellipse">
            <a:avLst/>
          </a:prstGeom>
          <a:noFill/>
          <a:ln w="38100">
            <a:solidFill>
              <a:srgbClr val="C1D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rgbClr val="C1D82F"/>
                </a:solidFill>
              </a:rPr>
              <a:t>H</a:t>
            </a:r>
            <a:r>
              <a:rPr lang="en-GB" b="1" baseline="-25000" dirty="0" smtClean="0">
                <a:solidFill>
                  <a:srgbClr val="C1D82F"/>
                </a:solidFill>
              </a:rPr>
              <a:t>2</a:t>
            </a:r>
            <a:endParaRPr lang="en-GB" b="1" baseline="-25000" dirty="0">
              <a:solidFill>
                <a:srgbClr val="C1D82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416367" y="3712134"/>
            <a:ext cx="360040" cy="397965"/>
          </a:xfrm>
          <a:prstGeom prst="ellipse">
            <a:avLst/>
          </a:prstGeom>
          <a:noFill/>
          <a:ln w="38100">
            <a:solidFill>
              <a:srgbClr val="C1D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rgbClr val="C1D82F"/>
                </a:solidFill>
              </a:rPr>
              <a:t>H</a:t>
            </a:r>
            <a:r>
              <a:rPr lang="en-GB" b="1" baseline="-25000" dirty="0" smtClean="0">
                <a:solidFill>
                  <a:srgbClr val="C1D82F"/>
                </a:solidFill>
              </a:rPr>
              <a:t>2</a:t>
            </a:r>
            <a:endParaRPr lang="en-GB" b="1" baseline="-25000" dirty="0">
              <a:solidFill>
                <a:srgbClr val="C1D82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984797" y="3703030"/>
            <a:ext cx="360040" cy="397965"/>
          </a:xfrm>
          <a:prstGeom prst="ellipse">
            <a:avLst/>
          </a:prstGeom>
          <a:noFill/>
          <a:ln w="38100">
            <a:solidFill>
              <a:srgbClr val="C1D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rgbClr val="C1D82F"/>
                </a:solidFill>
              </a:rPr>
              <a:t>H</a:t>
            </a:r>
            <a:r>
              <a:rPr lang="en-GB" b="1" baseline="-25000" dirty="0" smtClean="0">
                <a:solidFill>
                  <a:srgbClr val="C1D82F"/>
                </a:solidFill>
              </a:rPr>
              <a:t>2</a:t>
            </a:r>
            <a:endParaRPr lang="en-GB" b="1" baseline="-25000" dirty="0">
              <a:solidFill>
                <a:srgbClr val="C1D82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849780" y="3712134"/>
            <a:ext cx="360040" cy="397965"/>
          </a:xfrm>
          <a:prstGeom prst="ellipse">
            <a:avLst/>
          </a:prstGeom>
          <a:noFill/>
          <a:ln w="38100">
            <a:solidFill>
              <a:srgbClr val="C1D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rgbClr val="C1D82F"/>
                </a:solidFill>
              </a:rPr>
              <a:t>H</a:t>
            </a:r>
            <a:r>
              <a:rPr lang="en-GB" b="1" baseline="-25000" dirty="0" smtClean="0">
                <a:solidFill>
                  <a:srgbClr val="C1D82F"/>
                </a:solidFill>
              </a:rPr>
              <a:t>2</a:t>
            </a:r>
            <a:endParaRPr lang="en-GB" b="1" baseline="-25000" dirty="0">
              <a:solidFill>
                <a:srgbClr val="C1D82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51384" y="3697167"/>
            <a:ext cx="360040" cy="397965"/>
          </a:xfrm>
          <a:prstGeom prst="ellipse">
            <a:avLst/>
          </a:prstGeom>
          <a:noFill/>
          <a:ln w="38100">
            <a:solidFill>
              <a:srgbClr val="C1D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rgbClr val="C1D82F"/>
                </a:solidFill>
              </a:rPr>
              <a:t>H</a:t>
            </a:r>
            <a:r>
              <a:rPr lang="en-GB" b="1" baseline="-25000" dirty="0" smtClean="0">
                <a:solidFill>
                  <a:srgbClr val="C1D82F"/>
                </a:solidFill>
              </a:rPr>
              <a:t>2</a:t>
            </a:r>
            <a:endParaRPr lang="en-GB" b="1" baseline="-25000" dirty="0">
              <a:solidFill>
                <a:srgbClr val="C1D82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3566" y="12811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Energy supply</a:t>
            </a:r>
            <a:endParaRPr lang="en-GB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31510" y="131569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Energy use</a:t>
            </a:r>
            <a:endParaRPr lang="en-GB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823917" y="137745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Land</a:t>
            </a:r>
            <a:endParaRPr lang="en-GB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1" y="4826629"/>
            <a:ext cx="479501" cy="53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522" y="2641588"/>
            <a:ext cx="409842" cy="39662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364" y="2641588"/>
            <a:ext cx="409842" cy="39662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691" y="3027022"/>
            <a:ext cx="409842" cy="39662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412" y="2641588"/>
            <a:ext cx="409842" cy="39662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533" y="3033534"/>
            <a:ext cx="409842" cy="39662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4805" y="3046636"/>
            <a:ext cx="409842" cy="39662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204" y="3034298"/>
            <a:ext cx="409842" cy="39662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204" y="2641588"/>
            <a:ext cx="409842" cy="39662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276" y="3027022"/>
            <a:ext cx="409842" cy="39662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419" y="2636912"/>
            <a:ext cx="409842" cy="39662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412" y="3433676"/>
            <a:ext cx="409842" cy="39662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387" y="3436668"/>
            <a:ext cx="409842" cy="39662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115" y="3439966"/>
            <a:ext cx="409842" cy="39662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276" y="3443258"/>
            <a:ext cx="409842" cy="39662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434" y="3467303"/>
            <a:ext cx="409842" cy="39662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01" y="350100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522" y="3870400"/>
            <a:ext cx="409842" cy="39662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364" y="3870400"/>
            <a:ext cx="409842" cy="39662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691" y="4255834"/>
            <a:ext cx="409842" cy="39662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412" y="3870400"/>
            <a:ext cx="409842" cy="39662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533" y="4262346"/>
            <a:ext cx="409842" cy="39662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4805" y="4275448"/>
            <a:ext cx="409842" cy="39662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204" y="4263110"/>
            <a:ext cx="409842" cy="39662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204" y="3870400"/>
            <a:ext cx="409842" cy="39662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276" y="4255834"/>
            <a:ext cx="409842" cy="39662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419" y="3865724"/>
            <a:ext cx="409842" cy="39662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412" y="4662488"/>
            <a:ext cx="409842" cy="39662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387" y="4665480"/>
            <a:ext cx="409842" cy="39662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115" y="4668778"/>
            <a:ext cx="409842" cy="396622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276" y="4672070"/>
            <a:ext cx="409842" cy="396622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434" y="4696115"/>
            <a:ext cx="409842" cy="396622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3220" y="4078482"/>
            <a:ext cx="464853" cy="405256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7808" y="3501008"/>
            <a:ext cx="638175" cy="438150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6798" y="3501008"/>
            <a:ext cx="638175" cy="438150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5164" y="3502406"/>
            <a:ext cx="638175" cy="438150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8053" y="3501008"/>
            <a:ext cx="638175" cy="438150"/>
          </a:xfrm>
          <a:prstGeom prst="rect">
            <a:avLst/>
          </a:prstGeom>
        </p:spPr>
      </p:pic>
      <p:sp>
        <p:nvSpPr>
          <p:cNvPr id="116" name="Rectangle 115"/>
          <p:cNvSpPr/>
          <p:nvPr/>
        </p:nvSpPr>
        <p:spPr>
          <a:xfrm>
            <a:off x="582540" y="5022436"/>
            <a:ext cx="2097224" cy="80991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</a:t>
            </a:r>
            <a:r>
              <a:rPr lang="en-GB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storage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3220" y="5704751"/>
            <a:ext cx="688172" cy="646882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872" y="4826629"/>
            <a:ext cx="479501" cy="53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57" y="4826629"/>
            <a:ext cx="479501" cy="53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324" y="4826629"/>
            <a:ext cx="479501" cy="53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Oval 125"/>
          <p:cNvSpPr/>
          <p:nvPr/>
        </p:nvSpPr>
        <p:spPr>
          <a:xfrm>
            <a:off x="2282621" y="4207085"/>
            <a:ext cx="360040" cy="397965"/>
          </a:xfrm>
          <a:prstGeom prst="ellipse">
            <a:avLst/>
          </a:prstGeom>
          <a:noFill/>
          <a:ln w="38100">
            <a:solidFill>
              <a:srgbClr val="C1D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rgbClr val="C1D82F"/>
                </a:solidFill>
              </a:rPr>
              <a:t>H</a:t>
            </a:r>
            <a:r>
              <a:rPr lang="en-GB" b="1" baseline="-25000" dirty="0" smtClean="0">
                <a:solidFill>
                  <a:srgbClr val="C1D82F"/>
                </a:solidFill>
              </a:rPr>
              <a:t>2</a:t>
            </a:r>
            <a:endParaRPr lang="en-GB" b="1" baseline="-25000" dirty="0">
              <a:solidFill>
                <a:srgbClr val="C1D82F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1416367" y="4216189"/>
            <a:ext cx="360040" cy="397965"/>
          </a:xfrm>
          <a:prstGeom prst="ellipse">
            <a:avLst/>
          </a:prstGeom>
          <a:noFill/>
          <a:ln w="38100">
            <a:solidFill>
              <a:srgbClr val="C1D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rgbClr val="C1D82F"/>
                </a:solidFill>
              </a:rPr>
              <a:t>H</a:t>
            </a:r>
            <a:r>
              <a:rPr lang="en-GB" b="1" baseline="-25000" dirty="0" smtClean="0">
                <a:solidFill>
                  <a:srgbClr val="C1D82F"/>
                </a:solidFill>
              </a:rPr>
              <a:t>2</a:t>
            </a:r>
            <a:endParaRPr lang="en-GB" b="1" baseline="-25000" dirty="0">
              <a:solidFill>
                <a:srgbClr val="C1D82F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984797" y="4207085"/>
            <a:ext cx="360040" cy="397965"/>
          </a:xfrm>
          <a:prstGeom prst="ellipse">
            <a:avLst/>
          </a:prstGeom>
          <a:noFill/>
          <a:ln w="38100">
            <a:solidFill>
              <a:srgbClr val="C1D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rgbClr val="C1D82F"/>
                </a:solidFill>
              </a:rPr>
              <a:t>H</a:t>
            </a:r>
            <a:r>
              <a:rPr lang="en-GB" b="1" baseline="-25000" dirty="0" smtClean="0">
                <a:solidFill>
                  <a:srgbClr val="C1D82F"/>
                </a:solidFill>
              </a:rPr>
              <a:t>2</a:t>
            </a:r>
            <a:endParaRPr lang="en-GB" b="1" baseline="-25000" dirty="0">
              <a:solidFill>
                <a:srgbClr val="C1D82F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1849780" y="4216189"/>
            <a:ext cx="360040" cy="397965"/>
          </a:xfrm>
          <a:prstGeom prst="ellipse">
            <a:avLst/>
          </a:prstGeom>
          <a:noFill/>
          <a:ln w="38100">
            <a:solidFill>
              <a:srgbClr val="C1D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rgbClr val="C1D82F"/>
                </a:solidFill>
              </a:rPr>
              <a:t>H</a:t>
            </a:r>
            <a:r>
              <a:rPr lang="en-GB" b="1" baseline="-25000" dirty="0" smtClean="0">
                <a:solidFill>
                  <a:srgbClr val="C1D82F"/>
                </a:solidFill>
              </a:rPr>
              <a:t>2</a:t>
            </a:r>
            <a:endParaRPr lang="en-GB" b="1" baseline="-25000" dirty="0">
              <a:solidFill>
                <a:srgbClr val="C1D82F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551384" y="4216188"/>
            <a:ext cx="360040" cy="397965"/>
          </a:xfrm>
          <a:prstGeom prst="ellipse">
            <a:avLst/>
          </a:prstGeom>
          <a:noFill/>
          <a:ln w="38100">
            <a:solidFill>
              <a:srgbClr val="C1D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rgbClr val="C1D82F"/>
                </a:solidFill>
              </a:rPr>
              <a:t>H</a:t>
            </a:r>
            <a:r>
              <a:rPr lang="en-GB" b="1" baseline="-25000" dirty="0" smtClean="0">
                <a:solidFill>
                  <a:srgbClr val="C1D82F"/>
                </a:solidFill>
              </a:rPr>
              <a:t>2</a:t>
            </a:r>
            <a:endParaRPr lang="en-GB" b="1" baseline="-25000" dirty="0">
              <a:solidFill>
                <a:srgbClr val="C1D82F"/>
              </a:solidFill>
            </a:endParaRPr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0630" y="4078481"/>
            <a:ext cx="472905" cy="400150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5387" y="4046089"/>
            <a:ext cx="504631" cy="432541"/>
          </a:xfrm>
          <a:prstGeom prst="rect">
            <a:avLst/>
          </a:prstGeom>
        </p:spPr>
      </p:pic>
      <p:sp>
        <p:nvSpPr>
          <p:cNvPr id="137" name="Rectangle 136"/>
          <p:cNvSpPr/>
          <p:nvPr/>
        </p:nvSpPr>
        <p:spPr>
          <a:xfrm>
            <a:off x="731404" y="1687641"/>
            <a:ext cx="1731237" cy="1651638"/>
          </a:xfrm>
          <a:prstGeom prst="rect">
            <a:avLst/>
          </a:prstGeom>
          <a:noFill/>
          <a:ln w="28575">
            <a:solidFill>
              <a:srgbClr val="2AA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/>
          <p:cNvSpPr/>
          <p:nvPr/>
        </p:nvSpPr>
        <p:spPr>
          <a:xfrm>
            <a:off x="433961" y="3580248"/>
            <a:ext cx="2287483" cy="1144896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0" name="Straight Connector 139"/>
          <p:cNvCxnSpPr>
            <a:stCxn id="137" idx="3"/>
          </p:cNvCxnSpPr>
          <p:nvPr/>
        </p:nvCxnSpPr>
        <p:spPr>
          <a:xfrm>
            <a:off x="2462641" y="2513460"/>
            <a:ext cx="2037134" cy="6731"/>
          </a:xfrm>
          <a:prstGeom prst="line">
            <a:avLst/>
          </a:prstGeom>
          <a:ln w="28575">
            <a:solidFill>
              <a:srgbClr val="2AA9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3513956" y="2516865"/>
            <a:ext cx="16108" cy="2568317"/>
          </a:xfrm>
          <a:prstGeom prst="line">
            <a:avLst/>
          </a:prstGeom>
          <a:ln w="28575">
            <a:solidFill>
              <a:srgbClr val="2AA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3522010" y="3715057"/>
            <a:ext cx="647594" cy="1851"/>
          </a:xfrm>
          <a:prstGeom prst="line">
            <a:avLst/>
          </a:prstGeom>
          <a:ln w="28575">
            <a:solidFill>
              <a:srgbClr val="2AA9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3508283" y="4213746"/>
            <a:ext cx="453351" cy="7342"/>
          </a:xfrm>
          <a:prstGeom prst="line">
            <a:avLst/>
          </a:prstGeom>
          <a:ln w="28575">
            <a:solidFill>
              <a:srgbClr val="2AA9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3510156" y="5085184"/>
            <a:ext cx="304906" cy="1"/>
          </a:xfrm>
          <a:prstGeom prst="line">
            <a:avLst/>
          </a:prstGeom>
          <a:ln w="28575">
            <a:solidFill>
              <a:srgbClr val="2AA9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2721444" y="4077072"/>
            <a:ext cx="669394" cy="0"/>
          </a:xfrm>
          <a:prstGeom prst="line">
            <a:avLst/>
          </a:prstGeom>
          <a:ln w="28575">
            <a:solidFill>
              <a:srgbClr val="C1D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3389445" y="4074379"/>
            <a:ext cx="1616538" cy="1726"/>
          </a:xfrm>
          <a:prstGeom prst="line">
            <a:avLst/>
          </a:prstGeom>
          <a:ln w="28575">
            <a:solidFill>
              <a:srgbClr val="C1D82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V="1">
            <a:off x="3374389" y="4092039"/>
            <a:ext cx="16449" cy="860385"/>
          </a:xfrm>
          <a:prstGeom prst="line">
            <a:avLst/>
          </a:prstGeom>
          <a:ln w="28575">
            <a:solidFill>
              <a:srgbClr val="C1D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3389445" y="4945922"/>
            <a:ext cx="1093946" cy="2589"/>
          </a:xfrm>
          <a:prstGeom prst="line">
            <a:avLst/>
          </a:prstGeom>
          <a:ln w="28575">
            <a:solidFill>
              <a:srgbClr val="C1D82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2679764" y="5469334"/>
            <a:ext cx="4335894" cy="44959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Rectangle 215"/>
          <p:cNvSpPr/>
          <p:nvPr/>
        </p:nvSpPr>
        <p:spPr>
          <a:xfrm>
            <a:off x="4241579" y="3455654"/>
            <a:ext cx="3548897" cy="529883"/>
          </a:xfrm>
          <a:prstGeom prst="rect">
            <a:avLst/>
          </a:prstGeom>
          <a:noFill/>
          <a:ln w="28575">
            <a:solidFill>
              <a:srgbClr val="2AA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/>
          <p:cNvSpPr/>
          <p:nvPr/>
        </p:nvSpPr>
        <p:spPr>
          <a:xfrm>
            <a:off x="4675943" y="1867461"/>
            <a:ext cx="2879676" cy="1358734"/>
          </a:xfrm>
          <a:prstGeom prst="rect">
            <a:avLst/>
          </a:prstGeom>
          <a:noFill/>
          <a:ln w="28575">
            <a:solidFill>
              <a:srgbClr val="2AA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Rectangle 217"/>
          <p:cNvSpPr/>
          <p:nvPr/>
        </p:nvSpPr>
        <p:spPr>
          <a:xfrm>
            <a:off x="4727848" y="4778565"/>
            <a:ext cx="641727" cy="602450"/>
          </a:xfrm>
          <a:prstGeom prst="rect">
            <a:avLst/>
          </a:prstGeom>
          <a:noFill/>
          <a:ln w="28575">
            <a:solidFill>
              <a:srgbClr val="2AA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Rectangle 219"/>
          <p:cNvSpPr/>
          <p:nvPr/>
        </p:nvSpPr>
        <p:spPr>
          <a:xfrm>
            <a:off x="5117053" y="4030891"/>
            <a:ext cx="1736996" cy="47822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Rectangle 220"/>
          <p:cNvSpPr/>
          <p:nvPr/>
        </p:nvSpPr>
        <p:spPr>
          <a:xfrm>
            <a:off x="5416172" y="4764502"/>
            <a:ext cx="1242546" cy="63240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 221"/>
          <p:cNvSpPr/>
          <p:nvPr/>
        </p:nvSpPr>
        <p:spPr>
          <a:xfrm>
            <a:off x="6732252" y="4762201"/>
            <a:ext cx="566813" cy="634703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3" name="Picture 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661" y="4826629"/>
            <a:ext cx="479501" cy="53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4" name="Straight Connector 233"/>
          <p:cNvCxnSpPr>
            <a:stCxn id="222" idx="2"/>
          </p:cNvCxnSpPr>
          <p:nvPr/>
        </p:nvCxnSpPr>
        <p:spPr>
          <a:xfrm flipH="1">
            <a:off x="7015658" y="5396904"/>
            <a:ext cx="1" cy="12032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9" name="Picture 2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7409" y="2028354"/>
            <a:ext cx="576636" cy="491837"/>
          </a:xfrm>
          <a:prstGeom prst="rect">
            <a:avLst/>
          </a:prstGeom>
        </p:spPr>
      </p:pic>
      <p:pic>
        <p:nvPicPr>
          <p:cNvPr id="250" name="Picture 2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7409" y="2587485"/>
            <a:ext cx="576636" cy="491837"/>
          </a:xfrm>
          <a:prstGeom prst="rect">
            <a:avLst/>
          </a:prstGeom>
        </p:spPr>
      </p:pic>
      <p:pic>
        <p:nvPicPr>
          <p:cNvPr id="251" name="Picture 2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1628" y="2039488"/>
            <a:ext cx="526485" cy="469568"/>
          </a:xfrm>
          <a:prstGeom prst="rect">
            <a:avLst/>
          </a:prstGeom>
        </p:spPr>
      </p:pic>
      <p:pic>
        <p:nvPicPr>
          <p:cNvPr id="252" name="Picture 2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1243" y="2599392"/>
            <a:ext cx="526485" cy="469568"/>
          </a:xfrm>
          <a:prstGeom prst="rect">
            <a:avLst/>
          </a:prstGeom>
        </p:spPr>
      </p:pic>
      <p:pic>
        <p:nvPicPr>
          <p:cNvPr id="253" name="Picture 2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92689" y="2017028"/>
            <a:ext cx="551681" cy="482721"/>
          </a:xfrm>
          <a:prstGeom prst="rect">
            <a:avLst/>
          </a:prstGeom>
        </p:spPr>
      </p:pic>
      <p:pic>
        <p:nvPicPr>
          <p:cNvPr id="254" name="Picture 25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6885" y="2586239"/>
            <a:ext cx="551681" cy="482721"/>
          </a:xfrm>
          <a:prstGeom prst="rect">
            <a:avLst/>
          </a:prstGeom>
        </p:spPr>
      </p:pic>
      <p:pic>
        <p:nvPicPr>
          <p:cNvPr id="255" name="Picture 25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9043" y="1974971"/>
            <a:ext cx="456041" cy="578195"/>
          </a:xfrm>
          <a:prstGeom prst="rect">
            <a:avLst/>
          </a:prstGeom>
        </p:spPr>
      </p:pic>
      <p:pic>
        <p:nvPicPr>
          <p:cNvPr id="256" name="Picture 25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9043" y="2561244"/>
            <a:ext cx="456041" cy="578195"/>
          </a:xfrm>
          <a:prstGeom prst="rect">
            <a:avLst/>
          </a:prstGeom>
        </p:spPr>
      </p:pic>
      <p:pic>
        <p:nvPicPr>
          <p:cNvPr id="257" name="Picture 25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6407" y="2569166"/>
            <a:ext cx="647708" cy="593732"/>
          </a:xfrm>
          <a:prstGeom prst="rect">
            <a:avLst/>
          </a:prstGeom>
        </p:spPr>
      </p:pic>
      <p:pic>
        <p:nvPicPr>
          <p:cNvPr id="258" name="Picture 25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73392" y="2556085"/>
            <a:ext cx="660424" cy="605388"/>
          </a:xfrm>
          <a:prstGeom prst="rect">
            <a:avLst/>
          </a:prstGeom>
        </p:spPr>
      </p:pic>
      <p:pic>
        <p:nvPicPr>
          <p:cNvPr id="259" name="Picture 25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632" y="1867461"/>
            <a:ext cx="647708" cy="593732"/>
          </a:xfrm>
          <a:prstGeom prst="rect">
            <a:avLst/>
          </a:prstGeom>
        </p:spPr>
      </p:pic>
      <p:pic>
        <p:nvPicPr>
          <p:cNvPr id="260" name="Picture 25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92198" y="1871444"/>
            <a:ext cx="617622" cy="595163"/>
          </a:xfrm>
          <a:prstGeom prst="rect">
            <a:avLst/>
          </a:prstGeom>
        </p:spPr>
      </p:pic>
      <p:pic>
        <p:nvPicPr>
          <p:cNvPr id="261" name="Picture 26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94617" y="1867461"/>
            <a:ext cx="647708" cy="59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3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 animBg="1"/>
      <p:bldP spid="10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42" grpId="0"/>
      <p:bldP spid="43" grpId="0"/>
      <p:bldP spid="44" grpId="0"/>
      <p:bldP spid="116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7" grpId="0" animBg="1"/>
      <p:bldP spid="138" grpId="0" animBg="1"/>
      <p:bldP spid="216" grpId="0" animBg="1"/>
      <p:bldP spid="217" grpId="0" animBg="1"/>
      <p:bldP spid="218" grpId="0" animBg="1"/>
      <p:bldP spid="220" grpId="0" animBg="1"/>
      <p:bldP spid="221" grpId="0" animBg="1"/>
      <p:bldP spid="2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hard is it to go faster?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615" y="2465950"/>
            <a:ext cx="3853590" cy="266221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8B38603-38FB-4B93-9473-5C5BF89DEF9D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18117" y="204741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INFRASTRUCTURE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0296" y="316824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FLY LESS?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760" y="2564676"/>
            <a:ext cx="3484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NO MORE NATURAL GAS HEATING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02341" y="3828717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LOW-CARBON UK INDUSTRY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5277" y="486809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TREES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048328" y="3828717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HOW MUCH LESS MEAT?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8043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hard is it for Oxford to go faster?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8B38603-38FB-4B93-9473-5C5BF89DEF9D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2039788"/>
            <a:ext cx="91725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hard is it for Oxford to go faster?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8B38603-38FB-4B93-9473-5C5BF89DEF9D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1426373"/>
            <a:ext cx="3446115" cy="2105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3867597"/>
            <a:ext cx="3733800" cy="2276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2852936"/>
            <a:ext cx="4641131" cy="301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9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hard is it for Oxford to go faster?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8B38603-38FB-4B93-9473-5C5BF89DEF9D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2060848"/>
            <a:ext cx="58769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hard is it for Oxford to go faster?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8B38603-38FB-4B93-9473-5C5BF89DEF9D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1496769"/>
            <a:ext cx="69913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hard is it for Oxford to go faster?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8B38603-38FB-4B93-9473-5C5BF89DEF9D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49" y="2132856"/>
            <a:ext cx="6086475" cy="3619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192" y="2636912"/>
            <a:ext cx="3760165" cy="243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CC refresh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EE0EE"/>
      </a:accent1>
      <a:accent2>
        <a:srgbClr val="7E8082"/>
      </a:accent2>
      <a:accent3>
        <a:srgbClr val="C1D82F"/>
      </a:accent3>
      <a:accent4>
        <a:srgbClr val="00543D"/>
      </a:accent4>
      <a:accent5>
        <a:srgbClr val="E1DE00"/>
      </a:accent5>
      <a:accent6>
        <a:srgbClr val="B5541B"/>
      </a:accent6>
      <a:hlink>
        <a:srgbClr val="00AFDB"/>
      </a:hlink>
      <a:folHlink>
        <a:srgbClr val="00AFD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_PowerPoint_Template_v1.1_AJ [Compatibility Mode]" id="{F083E7B7-D805-4DB8-95C7-DC493891F97D}" vid="{AF2A2430-D191-4363-8B54-508F4FF401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CC Custom Exhibits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0000"/>
    </a:accent1>
    <a:accent2>
      <a:srgbClr val="0000CC"/>
    </a:accent2>
    <a:accent3>
      <a:srgbClr val="00A300"/>
    </a:accent3>
    <a:accent4>
      <a:srgbClr val="5C5C5C"/>
    </a:accent4>
    <a:accent5>
      <a:srgbClr val="00A9CE"/>
    </a:accent5>
    <a:accent6>
      <a:srgbClr val="FF7B24"/>
    </a:accent6>
    <a:hlink>
      <a:srgbClr val="221C35"/>
    </a:hlink>
    <a:folHlink>
      <a:srgbClr val="0000FF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CC Custom Exhibits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0000"/>
    </a:accent1>
    <a:accent2>
      <a:srgbClr val="0000CC"/>
    </a:accent2>
    <a:accent3>
      <a:srgbClr val="00A300"/>
    </a:accent3>
    <a:accent4>
      <a:srgbClr val="5C5C5C"/>
    </a:accent4>
    <a:accent5>
      <a:srgbClr val="00A9CE"/>
    </a:accent5>
    <a:accent6>
      <a:srgbClr val="FF7B24"/>
    </a:accent6>
    <a:hlink>
      <a:srgbClr val="221C35"/>
    </a:hlink>
    <a:folHlink>
      <a:srgbClr val="0000FF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CC Custom Exhibits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0000"/>
    </a:accent1>
    <a:accent2>
      <a:srgbClr val="0000CC"/>
    </a:accent2>
    <a:accent3>
      <a:srgbClr val="00A300"/>
    </a:accent3>
    <a:accent4>
      <a:srgbClr val="5C5C5C"/>
    </a:accent4>
    <a:accent5>
      <a:srgbClr val="00A9CE"/>
    </a:accent5>
    <a:accent6>
      <a:srgbClr val="FF7B24"/>
    </a:accent6>
    <a:hlink>
      <a:srgbClr val="221C35"/>
    </a:hlink>
    <a:folHlink>
      <a:srgbClr val="0000FF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75351385B88D4C8F1C3E3B1583C20F" ma:contentTypeVersion="6" ma:contentTypeDescription="Create a new document." ma:contentTypeScope="" ma:versionID="2ee62db892a09976cff591388ac2bb61">
  <xsd:schema xmlns:xsd="http://www.w3.org/2001/XMLSchema" xmlns:xs="http://www.w3.org/2001/XMLSchema" xmlns:p="http://schemas.microsoft.com/office/2006/metadata/properties" xmlns:ns2="d9f95b96-4c08-46ad-b67a-6a4dae54c1c3" xmlns:ns3="625d5849-9e87-43de-80b8-ca4f465253f6" xmlns:ns4="9ff610fa-766b-46a2-9230-0927e6707f3a" targetNamespace="http://schemas.microsoft.com/office/2006/metadata/properties" ma:root="true" ma:fieldsID="b313229a1a30e3d0c29ce5293867b821" ns2:_="" ns3:_="" ns4:_="">
    <xsd:import namespace="d9f95b96-4c08-46ad-b67a-6a4dae54c1c3"/>
    <xsd:import namespace="625d5849-9e87-43de-80b8-ca4f465253f6"/>
    <xsd:import namespace="9ff610fa-766b-46a2-9230-0927e6707f3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Doc_x0020_type" minOccurs="0"/>
                <xsd:element ref="ns3:Status" minOccurs="0"/>
                <xsd:element ref="ns3:Produced_x0020_by" minOccurs="0"/>
                <xsd:element ref="ns4:juvx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f95b96-4c08-46ad-b67a-6a4dae54c1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d5849-9e87-43de-80b8-ca4f465253f6" elementFormDefault="qualified">
    <xsd:import namespace="http://schemas.microsoft.com/office/2006/documentManagement/types"/>
    <xsd:import namespace="http://schemas.microsoft.com/office/infopath/2007/PartnerControls"/>
    <xsd:element name="Doc_x0020_type" ma:index="10" nillable="true" ma:displayName="Doc type" ma:format="Dropdown" ma:internalName="Doc_x0020_type">
      <xsd:simpleType>
        <xsd:restriction base="dms:Choice">
          <xsd:enumeration value="Background"/>
          <xsd:enumeration value="Planning"/>
          <xsd:enumeration value="Output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Draft"/>
          <xsd:enumeration value="Final"/>
        </xsd:restriction>
      </xsd:simpleType>
    </xsd:element>
    <xsd:element name="Produced_x0020_by" ma:index="12" nillable="true" ma:displayName="Produced by" ma:format="Dropdown" ma:internalName="Produced_x0020_by">
      <xsd:simpleType>
        <xsd:restriction base="dms:Choice">
          <xsd:enumeration value="SCR"/>
          <xsd:enumeration value="Client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610fa-766b-46a2-9230-0927e6707f3a" elementFormDefault="qualified">
    <xsd:import namespace="http://schemas.microsoft.com/office/2006/documentManagement/types"/>
    <xsd:import namespace="http://schemas.microsoft.com/office/infopath/2007/PartnerControls"/>
    <xsd:element name="juvx" ma:index="13" nillable="true" ma:displayName="Description" ma:internalName="juvx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0_type xmlns="625d5849-9e87-43de-80b8-ca4f465253f6" xsi:nil="true"/>
    <Produced_x0020_by xmlns="625d5849-9e87-43de-80b8-ca4f465253f6" xsi:nil="true"/>
    <juvx xmlns="9ff610fa-766b-46a2-9230-0927e6707f3a" xsi:nil="true"/>
    <Status xmlns="625d5849-9e87-43de-80b8-ca4f465253f6" xsi:nil="true"/>
  </documentManagement>
</p:properties>
</file>

<file path=customXml/itemProps1.xml><?xml version="1.0" encoding="utf-8"?>
<ds:datastoreItem xmlns:ds="http://schemas.openxmlformats.org/officeDocument/2006/customXml" ds:itemID="{7A324634-A952-44B1-9E71-44489B5AD18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9f95b96-4c08-46ad-b67a-6a4dae54c1c3"/>
    <ds:schemaRef ds:uri="625d5849-9e87-43de-80b8-ca4f465253f6"/>
    <ds:schemaRef ds:uri="9ff610fa-766b-46a2-9230-0927e6707f3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BF1AB9-E201-4183-8578-E8B74D0F6021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625d5849-9e87-43de-80b8-ca4f465253f6"/>
    <ds:schemaRef ds:uri="http://www.w3.org/XML/1998/namespace"/>
    <ds:schemaRef ds:uri="9ff610fa-766b-46a2-9230-0927e6707f3a"/>
    <ds:schemaRef ds:uri="http://purl.org/dc/dcmitype/"/>
    <ds:schemaRef ds:uri="http://schemas.microsoft.com/office/infopath/2007/PartnerControls"/>
    <ds:schemaRef ds:uri="d9f95b96-4c08-46ad-b67a-6a4dae54c1c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CCC_PPT_Template_v1.2_AJ</Template>
  <TotalTime>21389</TotalTime>
  <Words>290</Words>
  <Application>Microsoft Office PowerPoint</Application>
  <PresentationFormat>Widescreen</PresentationFormat>
  <Paragraphs>69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Ebrima</vt:lpstr>
      <vt:lpstr>Wingdings</vt:lpstr>
      <vt:lpstr>Office Theme</vt:lpstr>
      <vt:lpstr>Net Zero Jenny Hill </vt:lpstr>
      <vt:lpstr>What is net zero</vt:lpstr>
      <vt:lpstr>Reaching net-zero emissions in the UK How hard is it?</vt:lpstr>
      <vt:lpstr>How hard is it to go faster?</vt:lpstr>
      <vt:lpstr>How hard is it for Oxford to go faster?</vt:lpstr>
      <vt:lpstr>How hard is it for Oxford to go faster?</vt:lpstr>
      <vt:lpstr>How hard is it for Oxford to go faster?</vt:lpstr>
      <vt:lpstr>How hard is it for Oxford to go faster?</vt:lpstr>
      <vt:lpstr>How hard is it for Oxford to go faster?</vt:lpstr>
      <vt:lpstr>THANK YOU!</vt:lpstr>
      <vt:lpstr>80% by 2050 to limit temperature rise to 2 degrees C</vt:lpstr>
      <vt:lpstr>Setting the UK net zero target</vt:lpstr>
      <vt:lpstr>Setting the UK net zero target</vt:lpstr>
      <vt:lpstr>Costs of meeting the UK net-zero target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Stark</dc:creator>
  <cp:lastModifiedBy>Hill, Jenny</cp:lastModifiedBy>
  <cp:revision>430</cp:revision>
  <cp:lastPrinted>2019-05-14T10:17:43Z</cp:lastPrinted>
  <dcterms:created xsi:type="dcterms:W3CDTF">2017-03-28T15:59:43Z</dcterms:created>
  <dcterms:modified xsi:type="dcterms:W3CDTF">2019-09-28T10:29:03Z</dcterms:modified>
</cp:coreProperties>
</file>